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5"/>
    <p:sldMasterId id="2147483674" r:id="rId6"/>
  </p:sldMasterIdLst>
  <p:notesMasterIdLst>
    <p:notesMasterId r:id="rId71"/>
  </p:notesMasterIdLst>
  <p:sldIdLst>
    <p:sldId id="256" r:id="rId7"/>
    <p:sldId id="3411" r:id="rId8"/>
    <p:sldId id="3444" r:id="rId9"/>
    <p:sldId id="270" r:id="rId10"/>
    <p:sldId id="3417" r:id="rId11"/>
    <p:sldId id="3445" r:id="rId12"/>
    <p:sldId id="3412" r:id="rId13"/>
    <p:sldId id="3410" r:id="rId14"/>
    <p:sldId id="504" r:id="rId15"/>
    <p:sldId id="3418" r:id="rId16"/>
    <p:sldId id="3421" r:id="rId17"/>
    <p:sldId id="497" r:id="rId18"/>
    <p:sldId id="3422" r:id="rId19"/>
    <p:sldId id="500" r:id="rId20"/>
    <p:sldId id="3414" r:id="rId21"/>
    <p:sldId id="3425" r:id="rId22"/>
    <p:sldId id="3426" r:id="rId23"/>
    <p:sldId id="3427" r:id="rId24"/>
    <p:sldId id="3420" r:id="rId25"/>
    <p:sldId id="271" r:id="rId26"/>
    <p:sldId id="272" r:id="rId27"/>
    <p:sldId id="3428" r:id="rId28"/>
    <p:sldId id="273" r:id="rId29"/>
    <p:sldId id="274" r:id="rId30"/>
    <p:sldId id="278" r:id="rId31"/>
    <p:sldId id="3423" r:id="rId32"/>
    <p:sldId id="3424" r:id="rId33"/>
    <p:sldId id="3429" r:id="rId34"/>
    <p:sldId id="1802" r:id="rId35"/>
    <p:sldId id="1789" r:id="rId36"/>
    <p:sldId id="1796" r:id="rId37"/>
    <p:sldId id="1804" r:id="rId38"/>
    <p:sldId id="1799" r:id="rId39"/>
    <p:sldId id="1801" r:id="rId40"/>
    <p:sldId id="1803" r:id="rId41"/>
    <p:sldId id="267" r:id="rId42"/>
    <p:sldId id="3439" r:id="rId43"/>
    <p:sldId id="3440" r:id="rId44"/>
    <p:sldId id="3441" r:id="rId45"/>
    <p:sldId id="296" r:id="rId46"/>
    <p:sldId id="277" r:id="rId47"/>
    <p:sldId id="299" r:id="rId48"/>
    <p:sldId id="288" r:id="rId49"/>
    <p:sldId id="300" r:id="rId50"/>
    <p:sldId id="292" r:id="rId51"/>
    <p:sldId id="293" r:id="rId52"/>
    <p:sldId id="298" r:id="rId53"/>
    <p:sldId id="3442" r:id="rId54"/>
    <p:sldId id="3432" r:id="rId55"/>
    <p:sldId id="258" r:id="rId56"/>
    <p:sldId id="266" r:id="rId57"/>
    <p:sldId id="3433" r:id="rId58"/>
    <p:sldId id="268" r:id="rId59"/>
    <p:sldId id="269" r:id="rId60"/>
    <p:sldId id="3434" r:id="rId61"/>
    <p:sldId id="282" r:id="rId62"/>
    <p:sldId id="3435" r:id="rId63"/>
    <p:sldId id="3437" r:id="rId64"/>
    <p:sldId id="1791" r:id="rId65"/>
    <p:sldId id="3431" r:id="rId66"/>
    <p:sldId id="3430" r:id="rId67"/>
    <p:sldId id="264" r:id="rId68"/>
    <p:sldId id="281" r:id="rId69"/>
    <p:sldId id="279" r:id="rId70"/>
  </p:sldIdLst>
  <p:sldSz cx="9144000" cy="5143500" type="screen16x9"/>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7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90094" autoAdjust="0"/>
  </p:normalViewPr>
  <p:slideViewPr>
    <p:cSldViewPr>
      <p:cViewPr varScale="1">
        <p:scale>
          <a:sx n="131" d="100"/>
          <a:sy n="131" d="100"/>
        </p:scale>
        <p:origin x="98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bleStyles" Target="tableStyles.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E4F10-DF1C-4AF3-88A9-174081CE2F94}" type="datetimeFigureOut">
              <a:rPr lang="nl-NL"/>
              <a:t>29-04-2021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1BA6D0-A4D2-4E38-A13B-ED2D8E22CC25}" type="slidenum">
              <a:rPr lang="nl-NL"/>
              <a:t>‹nr.›</a:t>
            </a:fld>
            <a:endParaRPr lang="nl-NL"/>
          </a:p>
        </p:txBody>
      </p:sp>
    </p:spTree>
    <p:extLst>
      <p:ext uri="{BB962C8B-B14F-4D97-AF65-F5344CB8AC3E}">
        <p14:creationId xmlns:p14="http://schemas.microsoft.com/office/powerpoint/2010/main" val="2628748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C51BA6D0-A4D2-4E38-A13B-ED2D8E22CC25}" type="slidenum">
              <a:rPr lang="nl-NL"/>
              <a:t>1</a:t>
            </a:fld>
            <a:endParaRPr lang="nl-NL"/>
          </a:p>
        </p:txBody>
      </p:sp>
    </p:spTree>
    <p:extLst>
      <p:ext uri="{BB962C8B-B14F-4D97-AF65-F5344CB8AC3E}">
        <p14:creationId xmlns:p14="http://schemas.microsoft.com/office/powerpoint/2010/main" val="633651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BA6D0-A4D2-4E38-A13B-ED2D8E22CC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878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BE" sz="1200" kern="1200" dirty="0">
                <a:solidFill>
                  <a:schemeClr val="tx1"/>
                </a:solidFill>
                <a:effectLst/>
                <a:latin typeface="+mn-lt"/>
                <a:ea typeface="+mn-ea"/>
                <a:cs typeface="+mn-cs"/>
              </a:rPr>
              <a:t>Focus op pad van de minste weerstand en de haalbaarheid in fase 1 </a:t>
            </a:r>
            <a:r>
              <a:rPr lang="nl-BE" sz="1200" u="none" strike="noStrike" kern="1200" dirty="0">
                <a:solidFill>
                  <a:schemeClr val="tx1"/>
                </a:solidFill>
                <a:effectLst/>
                <a:latin typeface="+mn-lt"/>
                <a:ea typeface="+mn-ea"/>
                <a:cs typeface="+mn-cs"/>
              </a:rPr>
              <a:t>Hou het eenvoudig. Je leert onderweg. Zorg voor haalbaar plan: Maak het niet te moeilijk, </a:t>
            </a:r>
            <a:endParaRPr lang="nl-BE" dirty="0"/>
          </a:p>
        </p:txBody>
      </p:sp>
      <p:sp>
        <p:nvSpPr>
          <p:cNvPr id="4" name="Tijdelijke aanduiding voor dianummer 3"/>
          <p:cNvSpPr>
            <a:spLocks noGrp="1"/>
          </p:cNvSpPr>
          <p:nvPr>
            <p:ph type="sldNum" sz="quarter" idx="5"/>
          </p:nvPr>
        </p:nvSpPr>
        <p:spPr/>
        <p:txBody>
          <a:bodyPr/>
          <a:lstStyle/>
          <a:p>
            <a:fld id="{C51BA6D0-A4D2-4E38-A13B-ED2D8E22CC25}" type="slidenum">
              <a:rPr lang="nl-NL" smtClean="0"/>
              <a:t>20</a:t>
            </a:fld>
            <a:endParaRPr lang="nl-NL"/>
          </a:p>
        </p:txBody>
      </p:sp>
    </p:spTree>
    <p:extLst>
      <p:ext uri="{BB962C8B-B14F-4D97-AF65-F5344CB8AC3E}">
        <p14:creationId xmlns:p14="http://schemas.microsoft.com/office/powerpoint/2010/main" val="422840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endParaRPr lang="nl-BE" sz="120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51BA6D0-A4D2-4E38-A13B-ED2D8E22CC25}" type="slidenum">
              <a:rPr lang="nl-NL"/>
              <a:t>30</a:t>
            </a:fld>
            <a:endParaRPr lang="nl-NL"/>
          </a:p>
        </p:txBody>
      </p:sp>
    </p:spTree>
    <p:extLst>
      <p:ext uri="{BB962C8B-B14F-4D97-AF65-F5344CB8AC3E}">
        <p14:creationId xmlns:p14="http://schemas.microsoft.com/office/powerpoint/2010/main" val="2072008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endParaRPr lang="nl-BE" sz="120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51BA6D0-A4D2-4E38-A13B-ED2D8E22CC25}" type="slidenum">
              <a:rPr lang="nl-NL"/>
              <a:t>31</a:t>
            </a:fld>
            <a:endParaRPr lang="nl-NL"/>
          </a:p>
        </p:txBody>
      </p:sp>
    </p:spTree>
    <p:extLst>
      <p:ext uri="{BB962C8B-B14F-4D97-AF65-F5344CB8AC3E}">
        <p14:creationId xmlns:p14="http://schemas.microsoft.com/office/powerpoint/2010/main" val="340993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endParaRPr lang="nl-BE" sz="120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51BA6D0-A4D2-4E38-A13B-ED2D8E22CC25}" type="slidenum">
              <a:rPr lang="nl-NL"/>
              <a:t>32</a:t>
            </a:fld>
            <a:endParaRPr lang="nl-NL"/>
          </a:p>
        </p:txBody>
      </p:sp>
    </p:spTree>
    <p:extLst>
      <p:ext uri="{BB962C8B-B14F-4D97-AF65-F5344CB8AC3E}">
        <p14:creationId xmlns:p14="http://schemas.microsoft.com/office/powerpoint/2010/main" val="2371827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endParaRPr lang="nl-BE" sz="120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51BA6D0-A4D2-4E38-A13B-ED2D8E22CC25}" type="slidenum">
              <a:rPr lang="nl-NL"/>
              <a:t>33</a:t>
            </a:fld>
            <a:endParaRPr lang="nl-NL"/>
          </a:p>
        </p:txBody>
      </p:sp>
    </p:spTree>
    <p:extLst>
      <p:ext uri="{BB962C8B-B14F-4D97-AF65-F5344CB8AC3E}">
        <p14:creationId xmlns:p14="http://schemas.microsoft.com/office/powerpoint/2010/main" val="3578832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endParaRPr lang="nl-BE" sz="120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51BA6D0-A4D2-4E38-A13B-ED2D8E22CC25}" type="slidenum">
              <a:rPr lang="nl-NL"/>
              <a:t>34</a:t>
            </a:fld>
            <a:endParaRPr lang="nl-NL"/>
          </a:p>
        </p:txBody>
      </p:sp>
    </p:spTree>
    <p:extLst>
      <p:ext uri="{BB962C8B-B14F-4D97-AF65-F5344CB8AC3E}">
        <p14:creationId xmlns:p14="http://schemas.microsoft.com/office/powerpoint/2010/main" val="332562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endParaRPr lang="nl-BE" sz="120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51BA6D0-A4D2-4E38-A13B-ED2D8E22CC25}" type="slidenum">
              <a:rPr lang="nl-NL"/>
              <a:t>35</a:t>
            </a:fld>
            <a:endParaRPr lang="nl-NL"/>
          </a:p>
        </p:txBody>
      </p:sp>
    </p:spTree>
    <p:extLst>
      <p:ext uri="{BB962C8B-B14F-4D97-AF65-F5344CB8AC3E}">
        <p14:creationId xmlns:p14="http://schemas.microsoft.com/office/powerpoint/2010/main" val="3194502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Ontwerp : kabel aanleg, intekenen kabels</a:t>
            </a:r>
            <a:r>
              <a:rPr lang="nl-BE" baseline="0"/>
              <a:t> (langs openbare weg, tot in de cabine)</a:t>
            </a:r>
          </a:p>
          <a:p>
            <a:r>
              <a:rPr lang="nl-BE" baseline="0"/>
              <a:t>Vergunningen : onder spoorweg, …</a:t>
            </a:r>
          </a:p>
          <a:p>
            <a:r>
              <a:rPr lang="nl-BE" baseline="0"/>
              <a:t>Eventueel alternatieven uitwerken</a:t>
            </a:r>
          </a:p>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860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Verwijzing </a:t>
            </a:r>
            <a:r>
              <a:rPr lang="nl-BE" err="1"/>
              <a:t>aansluitsgids</a:t>
            </a:r>
            <a:r>
              <a:rPr lang="nl-BE"/>
              <a: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709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C51BA6D0-A4D2-4E38-A13B-ED2D8E22CC25}" type="slidenum">
              <a:rPr lang="nl-NL"/>
              <a:t>50</a:t>
            </a:fld>
            <a:endParaRPr lang="nl-NL"/>
          </a:p>
        </p:txBody>
      </p:sp>
    </p:spTree>
    <p:extLst>
      <p:ext uri="{BB962C8B-B14F-4D97-AF65-F5344CB8AC3E}">
        <p14:creationId xmlns:p14="http://schemas.microsoft.com/office/powerpoint/2010/main" val="3719076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r>
              <a:rPr lang="nl-BE" sz="1200" kern="1200" dirty="0">
                <a:solidFill>
                  <a:schemeClr val="tx1"/>
                </a:solidFill>
                <a:effectLst/>
                <a:latin typeface="+mn-lt"/>
                <a:ea typeface="+mn-ea"/>
                <a:cs typeface="+mn-cs"/>
              </a:rPr>
              <a:t>Foto: ©De Lijn/Stefaan Van Hul.</a:t>
            </a:r>
          </a:p>
        </p:txBody>
      </p:sp>
      <p:sp>
        <p:nvSpPr>
          <p:cNvPr id="4" name="Tijdelijke aanduiding voor dianummer 3"/>
          <p:cNvSpPr>
            <a:spLocks noGrp="1"/>
          </p:cNvSpPr>
          <p:nvPr>
            <p:ph type="sldNum" sz="quarter" idx="5"/>
          </p:nvPr>
        </p:nvSpPr>
        <p:spPr/>
        <p:txBody>
          <a:bodyPr/>
          <a:lstStyle/>
          <a:p>
            <a:fld id="{C51BA6D0-A4D2-4E38-A13B-ED2D8E22CC25}" type="slidenum">
              <a:rPr lang="nl-NL" smtClean="0"/>
              <a:t>59</a:t>
            </a:fld>
            <a:endParaRPr lang="nl-NL"/>
          </a:p>
        </p:txBody>
      </p:sp>
    </p:spTree>
    <p:extLst>
      <p:ext uri="{BB962C8B-B14F-4D97-AF65-F5344CB8AC3E}">
        <p14:creationId xmlns:p14="http://schemas.microsoft.com/office/powerpoint/2010/main" val="1863924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pic>
        <p:nvPicPr>
          <p:cNvPr id="7" name="Picture 3" descr="G:\Marketing\AFDELING MARKETING\LDV\2017\Fototheek\BEELDEN 2017_rechtenvrij\Beelden LDV - rechtenvrij\MOBIB Hasselt\beeld vr powerpoint.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9128" t="19588" r="7706" b="24862"/>
          <a:stretch/>
        </p:blipFill>
        <p:spPr bwMode="auto">
          <a:xfrm>
            <a:off x="259531" y="195487"/>
            <a:ext cx="8632423" cy="384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jdelijke aanduiding voor datum 3"/>
          <p:cNvSpPr>
            <a:spLocks noGrp="1"/>
          </p:cNvSpPr>
          <p:nvPr>
            <p:ph type="dt" sz="half" idx="10"/>
          </p:nvPr>
        </p:nvSpPr>
        <p:spPr/>
        <p:txBody>
          <a:bodyPr/>
          <a:lstStyle/>
          <a:p>
            <a:fld id="{4539ADD0-B72C-4166-922C-27D208C312A1}" type="datetime1">
              <a:rPr lang="nl-BE" smtClean="0"/>
              <a:t>29/04/2021</a:t>
            </a:fld>
            <a:endParaRPr lang="nl-BE"/>
          </a:p>
        </p:txBody>
      </p:sp>
      <p:sp>
        <p:nvSpPr>
          <p:cNvPr id="5" name="Tijdelijke aanduiding voor voettekst 4"/>
          <p:cNvSpPr>
            <a:spLocks noGrp="1"/>
          </p:cNvSpPr>
          <p:nvPr>
            <p:ph type="ftr" sz="quarter" idx="11"/>
          </p:nvPr>
        </p:nvSpPr>
        <p:spPr/>
        <p:txBody>
          <a:bodyPr/>
          <a:lstStyle/>
          <a:p>
            <a:r>
              <a:rPr lang="nl-BE"/>
              <a:t>de voettekst kan u aanpassen via het tabblad invoegen en dan kop en voettekst</a:t>
            </a:r>
            <a:endParaRPr lang="nl-BE" dirty="0"/>
          </a:p>
        </p:txBody>
      </p:sp>
      <p:sp>
        <p:nvSpPr>
          <p:cNvPr id="6" name="Tijdelijke aanduiding voor dianummer 5"/>
          <p:cNvSpPr>
            <a:spLocks noGrp="1"/>
          </p:cNvSpPr>
          <p:nvPr>
            <p:ph type="sldNum" sz="quarter" idx="12"/>
          </p:nvPr>
        </p:nvSpPr>
        <p:spPr/>
        <p:txBody>
          <a:bodyPr/>
          <a:lstStyle/>
          <a:p>
            <a:fld id="{167A4CF4-025F-4CA6-AD81-FEEEE251C797}" type="slidenum">
              <a:rPr lang="nl-BE" smtClean="0"/>
              <a:t>‹nr.›</a:t>
            </a:fld>
            <a:endParaRPr lang="nl-BE"/>
          </a:p>
        </p:txBody>
      </p:sp>
      <p:cxnSp>
        <p:nvCxnSpPr>
          <p:cNvPr id="8" name="Rechte verbindingslijn 7"/>
          <p:cNvCxnSpPr/>
          <p:nvPr userDrawn="1"/>
        </p:nvCxnSpPr>
        <p:spPr>
          <a:xfrm>
            <a:off x="259531" y="195485"/>
            <a:ext cx="8632423" cy="0"/>
          </a:xfrm>
          <a:prstGeom prst="line">
            <a:avLst/>
          </a:prstGeom>
          <a:ln w="82550"/>
        </p:spPr>
        <p:style>
          <a:lnRef idx="1">
            <a:schemeClr val="accent1"/>
          </a:lnRef>
          <a:fillRef idx="0">
            <a:schemeClr val="accent1"/>
          </a:fillRef>
          <a:effectRef idx="0">
            <a:schemeClr val="accent1"/>
          </a:effectRef>
          <a:fontRef idx="minor">
            <a:schemeClr val="tx1"/>
          </a:fontRef>
        </p:style>
      </p:cxnSp>
      <p:sp>
        <p:nvSpPr>
          <p:cNvPr id="9" name="Tekstvak 17"/>
          <p:cNvSpPr>
            <a:spLocks/>
          </p:cNvSpPr>
          <p:nvPr userDrawn="1"/>
        </p:nvSpPr>
        <p:spPr bwMode="auto">
          <a:xfrm flipH="1" flipV="1">
            <a:off x="145354" y="3859797"/>
            <a:ext cx="8963149" cy="369332"/>
          </a:xfrm>
          <a:custGeom>
            <a:avLst/>
            <a:gdLst>
              <a:gd name="T0" fmla="*/ 0 w 8617401"/>
              <a:gd name="T1" fmla="*/ 512744 h 852442"/>
              <a:gd name="T2" fmla="*/ 9093913 w 8617401"/>
              <a:gd name="T3" fmla="*/ 0 h 852442"/>
              <a:gd name="T4" fmla="*/ 9093913 w 8617401"/>
              <a:gd name="T5" fmla="*/ 702786 h 852442"/>
              <a:gd name="T6" fmla="*/ 199802 w 8617401"/>
              <a:gd name="T7" fmla="*/ 1318092 h 852442"/>
              <a:gd name="T8" fmla="*/ 0 w 8617401"/>
              <a:gd name="T9" fmla="*/ 512744 h 85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17401" h="852442">
                <a:moveTo>
                  <a:pt x="0" y="331604"/>
                </a:moveTo>
                <a:lnTo>
                  <a:pt x="8617401" y="0"/>
                </a:lnTo>
                <a:lnTo>
                  <a:pt x="8617401" y="454509"/>
                </a:lnTo>
                <a:lnTo>
                  <a:pt x="189333" y="852442"/>
                </a:lnTo>
                <a:lnTo>
                  <a:pt x="0" y="3316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p>
            <a:endParaRPr lang="nl-BE"/>
          </a:p>
        </p:txBody>
      </p:sp>
      <p:pic>
        <p:nvPicPr>
          <p:cNvPr id="11"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25249" t="31578" r="28476" b="44012"/>
          <a:stretch>
            <a:fillRect/>
          </a:stretch>
        </p:blipFill>
        <p:spPr bwMode="auto">
          <a:xfrm>
            <a:off x="6084168" y="4515966"/>
            <a:ext cx="1944215" cy="26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Marketing\AFDELING COMMUNICATIE\EXTERNE COMMUNICATIE\Huisstijl - E3014\2014_Nieuwe huisstijl  -  Vlaamse leeuw\leeuw en logo_samen.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Marketing\• HUISSTIJL\Logo's\Logo de lijn en vlaamse leeuw samen\• MAILLOGOS\logos de lijn en vlaamse leeuw en baseline.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27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 1 kader">
    <p:spTree>
      <p:nvGrpSpPr>
        <p:cNvPr id="1" name=""/>
        <p:cNvGrpSpPr/>
        <p:nvPr/>
      </p:nvGrpSpPr>
      <p:grpSpPr>
        <a:xfrm>
          <a:off x="0" y="0"/>
          <a:ext cx="0" cy="0"/>
          <a:chOff x="0" y="0"/>
          <a:chExt cx="0" cy="0"/>
        </a:xfrm>
      </p:grpSpPr>
      <p:cxnSp>
        <p:nvCxnSpPr>
          <p:cNvPr id="4" name="Rechte verbindingslijn 3"/>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idx="1"/>
          </p:nvPr>
        </p:nvSpPr>
        <p:spPr>
          <a:xfrm>
            <a:off x="611560" y="1059583"/>
            <a:ext cx="7869266" cy="2916324"/>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vl4pPr marL="1828800" indent="-457200">
              <a:buClr>
                <a:schemeClr val="accent1"/>
              </a:buClr>
              <a:buSzPct val="110000"/>
              <a:buFont typeface="Calibri" pitchFamily="34" charset="0"/>
              <a:buChar char="•"/>
              <a:defRPr/>
            </a:lvl4pPr>
            <a:lvl5pPr marL="2286000" indent="-457200">
              <a:buClr>
                <a:schemeClr val="accent1"/>
              </a:buClr>
              <a:buSzPct val="110000"/>
              <a:buFont typeface="Calibri" pitchFamily="34" charset="0"/>
              <a:buChar cha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6" name="Title 2"/>
          <p:cNvSpPr>
            <a:spLocks noGrp="1"/>
          </p:cNvSpPr>
          <p:nvPr>
            <p:ph type="title"/>
          </p:nvPr>
        </p:nvSpPr>
        <p:spPr>
          <a:xfrm>
            <a:off x="360003" y="357505"/>
            <a:ext cx="8315381" cy="556243"/>
          </a:xfrm>
          <a:prstGeom prst="rect">
            <a:avLst/>
          </a:prstGeom>
        </p:spPr>
        <p:txBody>
          <a:bodyPr/>
          <a:lstStyle>
            <a:lvl1pPr>
              <a:defRPr sz="3600" i="0">
                <a:solidFill>
                  <a:schemeClr val="bg1">
                    <a:lumMod val="50000"/>
                  </a:schemeClr>
                </a:solidFill>
              </a:defRPr>
            </a:lvl1pPr>
          </a:lstStyle>
          <a:p>
            <a:r>
              <a:rPr lang="nl-NL" noProof="0"/>
              <a:t>Klik om de stijl te bewerken</a:t>
            </a:r>
            <a:endParaRPr lang="nl-BE" noProof="0" dirty="0"/>
          </a:p>
        </p:txBody>
      </p:sp>
      <p:sp>
        <p:nvSpPr>
          <p:cNvPr id="7"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F6C89F0D-E810-43A3-9177-8901D161CFC6}" type="datetime1">
              <a:rPr lang="nl-BE" smtClean="0"/>
              <a:t>29/04/2021</a:t>
            </a:fld>
            <a:endParaRPr lang="nl-BE"/>
          </a:p>
        </p:txBody>
      </p:sp>
      <p:sp>
        <p:nvSpPr>
          <p:cNvPr id="8"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9"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3"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555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kader zonder titel">
    <p:spTree>
      <p:nvGrpSpPr>
        <p:cNvPr id="1" name=""/>
        <p:cNvGrpSpPr/>
        <p:nvPr/>
      </p:nvGrpSpPr>
      <p:grpSpPr>
        <a:xfrm>
          <a:off x="0" y="0"/>
          <a:ext cx="0" cy="0"/>
          <a:chOff x="0" y="0"/>
          <a:chExt cx="0" cy="0"/>
        </a:xfrm>
      </p:grpSpPr>
      <p:cxnSp>
        <p:nvCxnSpPr>
          <p:cNvPr id="3" name="Rechte verbindingslijn 2"/>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idx="1"/>
          </p:nvPr>
        </p:nvSpPr>
        <p:spPr>
          <a:xfrm>
            <a:off x="611560" y="681542"/>
            <a:ext cx="7869266" cy="3186353"/>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vl4pPr marL="1828800" indent="-457200">
              <a:buClr>
                <a:schemeClr val="accent1"/>
              </a:buClr>
              <a:buSzPct val="110000"/>
              <a:buFont typeface="Calibri" pitchFamily="34" charset="0"/>
              <a:buChar char="•"/>
              <a:defRPr/>
            </a:lvl4pPr>
            <a:lvl5pPr marL="2286000" indent="-457200">
              <a:buClr>
                <a:schemeClr val="accent1"/>
              </a:buClr>
              <a:buSzPct val="110000"/>
              <a:buFont typeface="Calibri" pitchFamily="34" charset="0"/>
              <a:buChar cha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6"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951AE69F-6A02-41D0-B7BA-5AC9CA6080F5}" type="datetime1">
              <a:rPr lang="nl-BE" smtClean="0"/>
              <a:t>29/04/2021</a:t>
            </a:fld>
            <a:endParaRPr lang="nl-BE"/>
          </a:p>
        </p:txBody>
      </p:sp>
      <p:sp>
        <p:nvSpPr>
          <p:cNvPr id="7"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8"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1"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501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en object - 2 kaders">
    <p:spTree>
      <p:nvGrpSpPr>
        <p:cNvPr id="1" name=""/>
        <p:cNvGrpSpPr/>
        <p:nvPr/>
      </p:nvGrpSpPr>
      <p:grpSpPr>
        <a:xfrm>
          <a:off x="0" y="0"/>
          <a:ext cx="0" cy="0"/>
          <a:chOff x="0" y="0"/>
          <a:chExt cx="0" cy="0"/>
        </a:xfrm>
      </p:grpSpPr>
      <p:cxnSp>
        <p:nvCxnSpPr>
          <p:cNvPr id="5" name="Rechte verbindingslijn 4"/>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idx="14"/>
          </p:nvPr>
        </p:nvSpPr>
        <p:spPr>
          <a:xfrm>
            <a:off x="539552" y="1059583"/>
            <a:ext cx="3868738" cy="3078342"/>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12" name="Text Placeholder 6"/>
          <p:cNvSpPr>
            <a:spLocks noGrp="1"/>
          </p:cNvSpPr>
          <p:nvPr>
            <p:ph idx="15"/>
          </p:nvPr>
        </p:nvSpPr>
        <p:spPr>
          <a:xfrm>
            <a:off x="4754394" y="1059583"/>
            <a:ext cx="3868738" cy="3078343"/>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20" name="Title 2"/>
          <p:cNvSpPr>
            <a:spLocks noGrp="1"/>
          </p:cNvSpPr>
          <p:nvPr>
            <p:ph type="title"/>
          </p:nvPr>
        </p:nvSpPr>
        <p:spPr>
          <a:xfrm>
            <a:off x="360003" y="357505"/>
            <a:ext cx="8315381" cy="556243"/>
          </a:xfrm>
          <a:prstGeom prst="rect">
            <a:avLst/>
          </a:prstGeom>
        </p:spPr>
        <p:txBody>
          <a:bodyPr/>
          <a:lstStyle>
            <a:lvl1pPr>
              <a:defRPr sz="3600" i="0">
                <a:solidFill>
                  <a:schemeClr val="bg1">
                    <a:lumMod val="50000"/>
                  </a:schemeClr>
                </a:solidFill>
              </a:defRPr>
            </a:lvl1pPr>
          </a:lstStyle>
          <a:p>
            <a:r>
              <a:rPr lang="nl-NL" noProof="0"/>
              <a:t>Klik om de stijl te bewerken</a:t>
            </a:r>
            <a:endParaRPr lang="nl-BE" noProof="0" dirty="0"/>
          </a:p>
        </p:txBody>
      </p:sp>
      <p:sp>
        <p:nvSpPr>
          <p:cNvPr id="8" name="Tijdelijke aanduiding voor datum 3"/>
          <p:cNvSpPr>
            <a:spLocks noGrp="1"/>
          </p:cNvSpPr>
          <p:nvPr>
            <p:ph type="dt" sz="half" idx="16"/>
          </p:nvPr>
        </p:nvSpPr>
        <p:spPr/>
        <p:txBody>
          <a:bodyPr/>
          <a:lstStyle>
            <a:lvl1pPr algn="l">
              <a:defRPr sz="1000" i="0">
                <a:solidFill>
                  <a:schemeClr val="bg1">
                    <a:lumMod val="50000"/>
                  </a:schemeClr>
                </a:solidFill>
              </a:defRPr>
            </a:lvl1pPr>
          </a:lstStyle>
          <a:p>
            <a:fld id="{74D117B1-AE73-4041-9CBE-B8DCEC4B761C}" type="datetime1">
              <a:rPr lang="nl-BE" smtClean="0"/>
              <a:t>29/04/2021</a:t>
            </a:fld>
            <a:endParaRPr lang="nl-BE"/>
          </a:p>
        </p:txBody>
      </p:sp>
      <p:sp>
        <p:nvSpPr>
          <p:cNvPr id="9" name="Tijdelijke aanduiding voor voettekst 4"/>
          <p:cNvSpPr>
            <a:spLocks noGrp="1"/>
          </p:cNvSpPr>
          <p:nvPr>
            <p:ph type="ftr" sz="quarter" idx="17"/>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11" name="Slide Number Placeholder 5"/>
          <p:cNvSpPr>
            <a:spLocks noGrp="1"/>
          </p:cNvSpPr>
          <p:nvPr>
            <p:ph type="sldNum" sz="quarter" idx="18"/>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5"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5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 2 kaders zonder titel">
    <p:spTree>
      <p:nvGrpSpPr>
        <p:cNvPr id="1" name=""/>
        <p:cNvGrpSpPr/>
        <p:nvPr/>
      </p:nvGrpSpPr>
      <p:grpSpPr>
        <a:xfrm>
          <a:off x="0" y="0"/>
          <a:ext cx="0" cy="0"/>
          <a:chOff x="0" y="0"/>
          <a:chExt cx="0" cy="0"/>
        </a:xfrm>
      </p:grpSpPr>
      <p:cxnSp>
        <p:nvCxnSpPr>
          <p:cNvPr id="4" name="Rechte verbindingslijn 3"/>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idx="14"/>
          </p:nvPr>
        </p:nvSpPr>
        <p:spPr>
          <a:xfrm>
            <a:off x="539552" y="735548"/>
            <a:ext cx="3868738" cy="3261809"/>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12" name="Text Placeholder 6"/>
          <p:cNvSpPr>
            <a:spLocks noGrp="1"/>
          </p:cNvSpPr>
          <p:nvPr>
            <p:ph idx="15"/>
          </p:nvPr>
        </p:nvSpPr>
        <p:spPr>
          <a:xfrm>
            <a:off x="4754394" y="735548"/>
            <a:ext cx="3868738" cy="3261809"/>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7" name="Tijdelijke aanduiding voor datum 3"/>
          <p:cNvSpPr>
            <a:spLocks noGrp="1"/>
          </p:cNvSpPr>
          <p:nvPr>
            <p:ph type="dt" sz="half" idx="16"/>
          </p:nvPr>
        </p:nvSpPr>
        <p:spPr/>
        <p:txBody>
          <a:bodyPr/>
          <a:lstStyle>
            <a:lvl1pPr algn="l">
              <a:defRPr sz="1000" i="0">
                <a:solidFill>
                  <a:schemeClr val="bg1">
                    <a:lumMod val="50000"/>
                  </a:schemeClr>
                </a:solidFill>
              </a:defRPr>
            </a:lvl1pPr>
          </a:lstStyle>
          <a:p>
            <a:fld id="{26CFA57F-7448-4364-9506-D954E41A56E8}" type="datetime1">
              <a:rPr lang="nl-BE" smtClean="0"/>
              <a:t>29/04/2021</a:t>
            </a:fld>
            <a:endParaRPr lang="nl-BE"/>
          </a:p>
        </p:txBody>
      </p:sp>
      <p:sp>
        <p:nvSpPr>
          <p:cNvPr id="8" name="Tijdelijke aanduiding voor voettekst 4"/>
          <p:cNvSpPr>
            <a:spLocks noGrp="1"/>
          </p:cNvSpPr>
          <p:nvPr>
            <p:ph type="ftr" sz="quarter" idx="17"/>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9" name="Slide Number Placeholder 5"/>
          <p:cNvSpPr>
            <a:spLocks noGrp="1"/>
          </p:cNvSpPr>
          <p:nvPr>
            <p:ph type="sldNum" sz="quarter" idx="18"/>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4"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09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ge dia met titel">
    <p:spTree>
      <p:nvGrpSpPr>
        <p:cNvPr id="1" name=""/>
        <p:cNvGrpSpPr/>
        <p:nvPr/>
      </p:nvGrpSpPr>
      <p:grpSpPr>
        <a:xfrm>
          <a:off x="0" y="0"/>
          <a:ext cx="0" cy="0"/>
          <a:chOff x="0" y="0"/>
          <a:chExt cx="0" cy="0"/>
        </a:xfrm>
      </p:grpSpPr>
      <p:cxnSp>
        <p:nvCxnSpPr>
          <p:cNvPr id="3" name="Rechte verbindingslijn 2"/>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6" name="Title 2"/>
          <p:cNvSpPr>
            <a:spLocks noGrp="1"/>
          </p:cNvSpPr>
          <p:nvPr>
            <p:ph type="title"/>
          </p:nvPr>
        </p:nvSpPr>
        <p:spPr>
          <a:xfrm>
            <a:off x="360003" y="357505"/>
            <a:ext cx="8315381" cy="556243"/>
          </a:xfrm>
          <a:prstGeom prst="rect">
            <a:avLst/>
          </a:prstGeom>
        </p:spPr>
        <p:txBody>
          <a:bodyPr/>
          <a:lstStyle>
            <a:lvl1pPr>
              <a:defRPr sz="3600" i="0">
                <a:solidFill>
                  <a:schemeClr val="bg1">
                    <a:lumMod val="50000"/>
                  </a:schemeClr>
                </a:solidFill>
              </a:defRPr>
            </a:lvl1pPr>
          </a:lstStyle>
          <a:p>
            <a:r>
              <a:rPr lang="nl-NL" noProof="0"/>
              <a:t>Klik om de stijl te bewerken</a:t>
            </a:r>
            <a:endParaRPr lang="nl-BE" noProof="0" dirty="0"/>
          </a:p>
        </p:txBody>
      </p:sp>
      <p:sp>
        <p:nvSpPr>
          <p:cNvPr id="7"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97AFD01F-54F5-418A-9AC7-B471208A29BF}" type="datetime1">
              <a:rPr lang="nl-BE" smtClean="0"/>
              <a:t>29/04/2021</a:t>
            </a:fld>
            <a:endParaRPr lang="nl-BE"/>
          </a:p>
        </p:txBody>
      </p:sp>
      <p:sp>
        <p:nvSpPr>
          <p:cNvPr id="8"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9"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2"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047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ge dia">
    <p:spTree>
      <p:nvGrpSpPr>
        <p:cNvPr id="1" name=""/>
        <p:cNvGrpSpPr/>
        <p:nvPr/>
      </p:nvGrpSpPr>
      <p:grpSpPr>
        <a:xfrm>
          <a:off x="0" y="0"/>
          <a:ext cx="0" cy="0"/>
          <a:chOff x="0" y="0"/>
          <a:chExt cx="0" cy="0"/>
        </a:xfrm>
      </p:grpSpPr>
      <p:cxnSp>
        <p:nvCxnSpPr>
          <p:cNvPr id="2" name="Rechte verbindingslijn 1"/>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5"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5022F39E-7CBA-4994-B8D1-4BF126C79D06}" type="datetime1">
              <a:rPr lang="nl-BE" smtClean="0"/>
              <a:t>29/04/2021</a:t>
            </a:fld>
            <a:endParaRPr lang="nl-BE"/>
          </a:p>
        </p:txBody>
      </p:sp>
      <p:sp>
        <p:nvSpPr>
          <p:cNvPr id="6"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7"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0"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303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ot presentatie">
    <p:spTree>
      <p:nvGrpSpPr>
        <p:cNvPr id="1" name=""/>
        <p:cNvGrpSpPr/>
        <p:nvPr/>
      </p:nvGrpSpPr>
      <p:grpSpPr>
        <a:xfrm>
          <a:off x="0" y="0"/>
          <a:ext cx="0" cy="0"/>
          <a:chOff x="0" y="0"/>
          <a:chExt cx="0" cy="0"/>
        </a:xfrm>
      </p:grpSpPr>
      <p:pic>
        <p:nvPicPr>
          <p:cNvPr id="16" name="Afbeelding 1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30773"/>
          <a:stretch/>
        </p:blipFill>
        <p:spPr>
          <a:xfrm>
            <a:off x="363539" y="319328"/>
            <a:ext cx="8412163" cy="3859949"/>
          </a:xfrm>
          <a:prstGeom prst="rect">
            <a:avLst/>
          </a:prstGeom>
        </p:spPr>
      </p:pic>
      <p:sp>
        <p:nvSpPr>
          <p:cNvPr id="3" name="Tekstvak 16"/>
          <p:cNvSpPr txBox="1">
            <a:spLocks noChangeArrowheads="1"/>
          </p:cNvSpPr>
          <p:nvPr/>
        </p:nvSpPr>
        <p:spPr bwMode="auto">
          <a:xfrm>
            <a:off x="4490716" y="2715766"/>
            <a:ext cx="356711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nl-BE" altLang="nl-BE" sz="3600" b="1" dirty="0">
                <a:solidFill>
                  <a:srgbClr val="666666"/>
                </a:solidFill>
              </a:rPr>
              <a:t>Bedankt</a:t>
            </a:r>
            <a:r>
              <a:rPr lang="nl-BE" altLang="nl-BE" sz="3200" b="1" dirty="0">
                <a:solidFill>
                  <a:srgbClr val="666666"/>
                </a:solidFill>
              </a:rPr>
              <a:t> </a:t>
            </a:r>
          </a:p>
          <a:p>
            <a:pPr algn="r">
              <a:defRPr/>
            </a:pPr>
            <a:r>
              <a:rPr lang="nl-BE" altLang="nl-BE" sz="3200" dirty="0">
                <a:solidFill>
                  <a:srgbClr val="666666"/>
                </a:solidFill>
              </a:rPr>
              <a:t>voor je aandacht</a:t>
            </a:r>
          </a:p>
        </p:txBody>
      </p:sp>
      <p:sp>
        <p:nvSpPr>
          <p:cNvPr id="5" name="Rechthoek 4"/>
          <p:cNvSpPr/>
          <p:nvPr/>
        </p:nvSpPr>
        <p:spPr>
          <a:xfrm>
            <a:off x="1908175" y="4624388"/>
            <a:ext cx="4967288" cy="3774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chemeClr val="bg1"/>
              </a:solidFill>
            </a:endParaRPr>
          </a:p>
        </p:txBody>
      </p:sp>
      <p:sp>
        <p:nvSpPr>
          <p:cNvPr id="6" name="Tekstvak 22"/>
          <p:cNvSpPr>
            <a:spLocks/>
          </p:cNvSpPr>
          <p:nvPr/>
        </p:nvSpPr>
        <p:spPr bwMode="auto">
          <a:xfrm flipH="1" flipV="1">
            <a:off x="312738" y="3930610"/>
            <a:ext cx="8526462" cy="369332"/>
          </a:xfrm>
          <a:custGeom>
            <a:avLst/>
            <a:gdLst>
              <a:gd name="T0" fmla="*/ 0 w 8436073"/>
              <a:gd name="T1" fmla="*/ 54965 h 696984"/>
              <a:gd name="T2" fmla="*/ 8890517 w 8436073"/>
              <a:gd name="T3" fmla="*/ 0 h 696984"/>
              <a:gd name="T4" fmla="*/ 8898961 w 8436073"/>
              <a:gd name="T5" fmla="*/ 110723 h 696984"/>
              <a:gd name="T6" fmla="*/ 8446 w 8436073"/>
              <a:gd name="T7" fmla="*/ 258057 h 696984"/>
              <a:gd name="T8" fmla="*/ 0 w 8436073"/>
              <a:gd name="T9" fmla="*/ 54965 h 6969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36073" h="696984">
                <a:moveTo>
                  <a:pt x="0" y="148457"/>
                </a:moveTo>
                <a:lnTo>
                  <a:pt x="8428068" y="0"/>
                </a:lnTo>
                <a:lnTo>
                  <a:pt x="8436073" y="299051"/>
                </a:lnTo>
                <a:lnTo>
                  <a:pt x="8005" y="696984"/>
                </a:lnTo>
                <a:lnTo>
                  <a:pt x="0" y="1484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endParaRPr lang="nl-BE"/>
          </a:p>
        </p:txBody>
      </p:sp>
      <p:cxnSp>
        <p:nvCxnSpPr>
          <p:cNvPr id="4" name="Rechte verbindingslijn 3"/>
          <p:cNvCxnSpPr/>
          <p:nvPr/>
        </p:nvCxnSpPr>
        <p:spPr>
          <a:xfrm>
            <a:off x="363541" y="295275"/>
            <a:ext cx="8416925" cy="0"/>
          </a:xfrm>
          <a:prstGeom prst="line">
            <a:avLst/>
          </a:prstGeom>
          <a:ln w="82550"/>
        </p:spPr>
        <p:style>
          <a:lnRef idx="1">
            <a:schemeClr val="accent1"/>
          </a:lnRef>
          <a:fillRef idx="0">
            <a:schemeClr val="accent1"/>
          </a:fillRef>
          <a:effectRef idx="0">
            <a:schemeClr val="accent1"/>
          </a:effectRef>
          <a:fontRef idx="minor">
            <a:schemeClr val="tx1"/>
          </a:fontRef>
        </p:style>
      </p:cxnSp>
      <p:pic>
        <p:nvPicPr>
          <p:cNvPr id="10"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25249" t="31578" r="28476" b="44012"/>
          <a:stretch>
            <a:fillRect/>
          </a:stretch>
        </p:blipFill>
        <p:spPr bwMode="auto">
          <a:xfrm>
            <a:off x="6084168" y="4515966"/>
            <a:ext cx="1944215" cy="26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Marketing\AFDELING COMMUNICATIE\EXTERNE COMMUNICATIE\Huisstijl - E3014\2014_Nieuwe huisstijl  -  Vlaamse leeuw\leeuw en logo_samen.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Marketing\• HUISSTIJL\Logo's\Logo de lijn en vlaamse leeuw samen\• MAILLOGOS\logos de lijn en vlaamse leeuw en baseline.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69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lege dia">
    <p:spTree>
      <p:nvGrpSpPr>
        <p:cNvPr id="1" name=""/>
        <p:cNvGrpSpPr/>
        <p:nvPr/>
      </p:nvGrpSpPr>
      <p:grpSpPr>
        <a:xfrm>
          <a:off x="0" y="0"/>
          <a:ext cx="0" cy="0"/>
          <a:chOff x="0" y="0"/>
          <a:chExt cx="0" cy="0"/>
        </a:xfrm>
      </p:grpSpPr>
      <p:cxnSp>
        <p:nvCxnSpPr>
          <p:cNvPr id="2" name="Rechte verbindingslijn 1"/>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pic>
        <p:nvPicPr>
          <p:cNvPr id="10"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vak 6"/>
          <p:cNvSpPr txBox="1">
            <a:spLocks noChangeArrowheads="1"/>
          </p:cNvSpPr>
          <p:nvPr userDrawn="1"/>
        </p:nvSpPr>
        <p:spPr bwMode="auto">
          <a:xfrm>
            <a:off x="362069" y="480441"/>
            <a:ext cx="6070094"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nl-BE" altLang="nl-BE" sz="2400" b="1" dirty="0">
                <a:solidFill>
                  <a:schemeClr val="accent1"/>
                </a:solidFill>
              </a:rPr>
              <a:t>Hieronder vindt u enkele huisstijltips</a:t>
            </a:r>
          </a:p>
          <a:p>
            <a:pPr eaLnBrk="1" hangingPunct="1"/>
            <a:r>
              <a:rPr lang="nl-BE" altLang="nl-BE" b="1" dirty="0"/>
              <a:t>Uitlijning van de teksten</a:t>
            </a:r>
          </a:p>
          <a:p>
            <a:pPr eaLnBrk="1" hangingPunct="1"/>
            <a:r>
              <a:rPr lang="nl-BE" altLang="nl-BE" sz="1400" dirty="0"/>
              <a:t>Alle teksten van De Lijn worden steeds in </a:t>
            </a:r>
            <a:r>
              <a:rPr lang="nl-BE" altLang="nl-BE" sz="1400" b="1" dirty="0" err="1"/>
              <a:t>Calibri</a:t>
            </a:r>
            <a:r>
              <a:rPr lang="nl-BE" altLang="nl-BE" sz="1400" b="1" dirty="0"/>
              <a:t> </a:t>
            </a:r>
            <a:r>
              <a:rPr lang="nl-BE" altLang="nl-BE" sz="1400" dirty="0"/>
              <a:t>gezet en </a:t>
            </a:r>
            <a:r>
              <a:rPr lang="nl-BE" altLang="nl-BE" sz="1400" b="1" dirty="0"/>
              <a:t>links aangelijnd</a:t>
            </a:r>
            <a:r>
              <a:rPr lang="nl-BE" altLang="nl-BE" sz="1400" dirty="0"/>
              <a:t>; </a:t>
            </a:r>
            <a:br>
              <a:rPr lang="nl-BE" altLang="nl-BE" sz="1400" dirty="0"/>
            </a:br>
            <a:r>
              <a:rPr lang="nl-BE" altLang="nl-BE" sz="1400" dirty="0"/>
              <a:t>de tekst is dus steeds rechts ‘vlaggend’ en wordt nooit </a:t>
            </a:r>
            <a:r>
              <a:rPr lang="nl-BE" altLang="nl-BE" sz="1400" dirty="0" err="1"/>
              <a:t>uitgevuld</a:t>
            </a:r>
            <a:r>
              <a:rPr lang="nl-BE" altLang="nl-BE" sz="1400" dirty="0"/>
              <a:t>.</a:t>
            </a:r>
          </a:p>
          <a:p>
            <a:pPr eaLnBrk="1" hangingPunct="1"/>
            <a:r>
              <a:rPr lang="nl-BE" altLang="nl-BE" dirty="0"/>
              <a:t> </a:t>
            </a:r>
          </a:p>
          <a:p>
            <a:pPr eaLnBrk="1" hangingPunct="1"/>
            <a:r>
              <a:rPr lang="nl-BE" altLang="nl-BE" b="1" dirty="0"/>
              <a:t>Hoofdletters en gewone letters</a:t>
            </a:r>
          </a:p>
          <a:p>
            <a:pPr eaLnBrk="1" hangingPunct="1"/>
            <a:r>
              <a:rPr lang="nl-BE" altLang="nl-BE" sz="1400" dirty="0"/>
              <a:t>In principe worden teksten nooit in hoofdletters gezet. Namen (Bus, Tram, Lijnwinkel) staan in gewone letters en beginnen met een hoofdletter. </a:t>
            </a:r>
          </a:p>
          <a:p>
            <a:pPr eaLnBrk="1" hangingPunct="1"/>
            <a:endParaRPr lang="nl-BE" altLang="nl-BE" sz="2400" b="1" dirty="0">
              <a:solidFill>
                <a:schemeClr val="accent1"/>
              </a:solidFill>
            </a:endParaRPr>
          </a:p>
        </p:txBody>
      </p:sp>
      <p:sp>
        <p:nvSpPr>
          <p:cNvPr id="12" name="Rechthoek 11"/>
          <p:cNvSpPr/>
          <p:nvPr userDrawn="1"/>
        </p:nvSpPr>
        <p:spPr>
          <a:xfrm>
            <a:off x="7059885" y="1755228"/>
            <a:ext cx="383401" cy="383400"/>
          </a:xfrm>
          <a:prstGeom prst="rect">
            <a:avLst/>
          </a:prstGeom>
          <a:solidFill>
            <a:srgbClr val="BBDD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chemeClr val="bg1"/>
              </a:solidFill>
            </a:endParaRPr>
          </a:p>
        </p:txBody>
      </p:sp>
      <p:sp>
        <p:nvSpPr>
          <p:cNvPr id="13" name="Rechthoek 12"/>
          <p:cNvSpPr/>
          <p:nvPr userDrawn="1"/>
        </p:nvSpPr>
        <p:spPr>
          <a:xfrm>
            <a:off x="6307410" y="1755228"/>
            <a:ext cx="383401" cy="383400"/>
          </a:xfrm>
          <a:prstGeom prst="rect">
            <a:avLst/>
          </a:prstGeom>
          <a:solidFill>
            <a:srgbClr val="0099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rgbClr val="000099"/>
              </a:solidFill>
            </a:endParaRPr>
          </a:p>
        </p:txBody>
      </p:sp>
      <p:sp>
        <p:nvSpPr>
          <p:cNvPr id="14" name="Rechthoek 13"/>
          <p:cNvSpPr/>
          <p:nvPr userDrawn="1"/>
        </p:nvSpPr>
        <p:spPr>
          <a:xfrm>
            <a:off x="7812360" y="1742325"/>
            <a:ext cx="383401" cy="382016"/>
          </a:xfrm>
          <a:prstGeom prst="rect">
            <a:avLst/>
          </a:prstGeom>
          <a:solidFill>
            <a:srgbClr val="9911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chemeClr val="bg1"/>
              </a:solidFill>
            </a:endParaRPr>
          </a:p>
        </p:txBody>
      </p:sp>
      <p:sp>
        <p:nvSpPr>
          <p:cNvPr id="15" name="Tekstvak 31"/>
          <p:cNvSpPr txBox="1">
            <a:spLocks noChangeArrowheads="1"/>
          </p:cNvSpPr>
          <p:nvPr userDrawn="1"/>
        </p:nvSpPr>
        <p:spPr bwMode="auto">
          <a:xfrm>
            <a:off x="6146216" y="477451"/>
            <a:ext cx="194745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nl-BE" altLang="nl-BE" b="1" dirty="0">
                <a:solidFill>
                  <a:schemeClr val="accent1"/>
                </a:solidFill>
              </a:rPr>
              <a:t>Accentkleuren</a:t>
            </a:r>
          </a:p>
          <a:p>
            <a:pPr eaLnBrk="1" hangingPunct="1"/>
            <a:r>
              <a:rPr lang="nl-BE" altLang="nl-BE" sz="1400" dirty="0"/>
              <a:t>Gebruik deze kleuren hieronder met mate om delen van je presentatie  uit te lichten.</a:t>
            </a:r>
          </a:p>
        </p:txBody>
      </p:sp>
      <p:sp>
        <p:nvSpPr>
          <p:cNvPr id="16" name="Tekstvak 32"/>
          <p:cNvSpPr txBox="1">
            <a:spLocks noChangeArrowheads="1"/>
          </p:cNvSpPr>
          <p:nvPr userDrawn="1"/>
        </p:nvSpPr>
        <p:spPr bwMode="auto">
          <a:xfrm>
            <a:off x="323528" y="2865354"/>
            <a:ext cx="504056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nl-BE" altLang="nl-BE" b="1" dirty="0">
                <a:solidFill>
                  <a:schemeClr val="accent1"/>
                </a:solidFill>
              </a:rPr>
              <a:t>Kleurverhouding</a:t>
            </a:r>
          </a:p>
          <a:p>
            <a:pPr eaLnBrk="1" hangingPunct="1"/>
            <a:r>
              <a:rPr lang="nl-BE" altLang="nl-BE" sz="1400" dirty="0"/>
              <a:t>De Lijn beschikt over een fris en hedendaags primair kleurpalet, </a:t>
            </a:r>
            <a:br>
              <a:rPr lang="nl-BE" altLang="nl-BE" sz="1400" dirty="0"/>
            </a:br>
            <a:r>
              <a:rPr lang="nl-BE" altLang="nl-BE" sz="1400" dirty="0"/>
              <a:t>waarbij de neutrale grijstinten worden bijgestaan door een dynamisch geel.</a:t>
            </a:r>
          </a:p>
          <a:p>
            <a:pPr eaLnBrk="1" hangingPunct="1"/>
            <a:r>
              <a:rPr lang="nl-BE" altLang="nl-BE" sz="1400" dirty="0"/>
              <a:t>Samen geven ze ons merk een positieve en moderne uitstraling.</a:t>
            </a:r>
            <a:endParaRPr lang="nl-BE" altLang="nl-BE" sz="1000" dirty="0"/>
          </a:p>
        </p:txBody>
      </p:sp>
      <p:pic>
        <p:nvPicPr>
          <p:cNvPr id="1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259685" y="2772636"/>
            <a:ext cx="3600400" cy="132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jdelijke aanduiding voor datum 2"/>
          <p:cNvSpPr>
            <a:spLocks noGrp="1"/>
          </p:cNvSpPr>
          <p:nvPr>
            <p:ph type="dt" sz="half" idx="10"/>
          </p:nvPr>
        </p:nvSpPr>
        <p:spPr/>
        <p:txBody>
          <a:bodyPr/>
          <a:lstStyle/>
          <a:p>
            <a:fld id="{2B722F3D-D39E-4A8A-883E-7167E6381F82}" type="datetime1">
              <a:rPr lang="nl-BE" smtClean="0"/>
              <a:t>29/04/2021</a:t>
            </a:fld>
            <a:endParaRPr lang="nl-BE"/>
          </a:p>
        </p:txBody>
      </p:sp>
      <p:sp>
        <p:nvSpPr>
          <p:cNvPr id="4" name="Tijdelijke aanduiding voor voettekst 3"/>
          <p:cNvSpPr>
            <a:spLocks noGrp="1"/>
          </p:cNvSpPr>
          <p:nvPr>
            <p:ph type="ftr" sz="quarter" idx="11"/>
          </p:nvPr>
        </p:nvSpPr>
        <p:spPr/>
        <p:txBody>
          <a:bodyPr/>
          <a:lstStyle/>
          <a:p>
            <a:r>
              <a:rPr lang="nl-BE"/>
              <a:t>de voettekst kan u aanpassen via het tabblad invoegen en dan kop en voettekst</a:t>
            </a:r>
          </a:p>
        </p:txBody>
      </p:sp>
      <p:sp>
        <p:nvSpPr>
          <p:cNvPr id="8" name="Tijdelijke aanduiding voor dianummer 7"/>
          <p:cNvSpPr>
            <a:spLocks noGrp="1"/>
          </p:cNvSpPr>
          <p:nvPr>
            <p:ph type="sldNum" sz="quarter" idx="12"/>
          </p:nvPr>
        </p:nvSpPr>
        <p:spPr/>
        <p:txBody>
          <a:bodyPr/>
          <a:lstStyle/>
          <a:p>
            <a:fld id="{167A4CF4-025F-4CA6-AD81-FEEEE251C797}" type="slidenum">
              <a:rPr lang="nl-BE" smtClean="0"/>
              <a:t>‹nr.›</a:t>
            </a:fld>
            <a:endParaRPr lang="nl-BE"/>
          </a:p>
        </p:txBody>
      </p:sp>
    </p:spTree>
    <p:extLst>
      <p:ext uri="{BB962C8B-B14F-4D97-AF65-F5344CB8AC3E}">
        <p14:creationId xmlns:p14="http://schemas.microsoft.com/office/powerpoint/2010/main" val="2608967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541367" y="206078"/>
            <a:ext cx="6466262" cy="994172"/>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85F88717-53D7-6B45-A050-CBB11BEC689E}"/>
              </a:ext>
            </a:extLst>
          </p:cNvPr>
          <p:cNvSpPr>
            <a:spLocks noGrp="1"/>
          </p:cNvSpPr>
          <p:nvPr>
            <p:ph idx="1"/>
          </p:nvPr>
        </p:nvSpPr>
        <p:spPr>
          <a:xfrm>
            <a:off x="541367" y="1399083"/>
            <a:ext cx="7115027" cy="2859019"/>
          </a:xfrm>
        </p:spPr>
        <p:txBody>
          <a:bodyPr>
            <a:noAutofit/>
          </a:bodyPr>
          <a:lstStyle>
            <a:lvl1pPr marL="172641" indent="-172641">
              <a:lnSpc>
                <a:spcPct val="85000"/>
              </a:lnSpc>
              <a:spcBef>
                <a:spcPts val="300"/>
              </a:spcBef>
              <a:spcAft>
                <a:spcPts val="600"/>
              </a:spcAft>
              <a:buClr>
                <a:schemeClr val="accent2"/>
              </a:buClr>
              <a:buFont typeface="Arial" panose="020B0604020202020204" pitchFamily="34" charset="0"/>
              <a:buChar char="•"/>
              <a:tabLst/>
              <a:defRPr sz="1500">
                <a:solidFill>
                  <a:schemeClr val="tx1">
                    <a:lumMod val="75000"/>
                    <a:lumOff val="25000"/>
                  </a:schemeClr>
                </a:solidFill>
              </a:defRPr>
            </a:lvl1pPr>
            <a:lvl2pPr marL="305991" indent="-133350">
              <a:lnSpc>
                <a:spcPct val="85000"/>
              </a:lnSpc>
              <a:spcBef>
                <a:spcPts val="150"/>
              </a:spcBef>
              <a:spcAft>
                <a:spcPts val="300"/>
              </a:spcAft>
              <a:buClr>
                <a:schemeClr val="accent2"/>
              </a:buClr>
              <a:buFont typeface="Systeemlettertype"/>
              <a:buChar char="-"/>
              <a:tabLst/>
              <a:defRPr sz="1350">
                <a:solidFill>
                  <a:schemeClr val="tx1">
                    <a:lumMod val="75000"/>
                    <a:lumOff val="25000"/>
                  </a:schemeClr>
                </a:solidFill>
              </a:defRPr>
            </a:lvl2pPr>
            <a:lvl3pPr marL="439341" indent="-133350">
              <a:lnSpc>
                <a:spcPct val="85000"/>
              </a:lnSpc>
              <a:spcBef>
                <a:spcPts val="225"/>
              </a:spcBef>
              <a:spcAft>
                <a:spcPts val="300"/>
              </a:spcAft>
              <a:buClr>
                <a:schemeClr val="accent2"/>
              </a:buClr>
              <a:buFont typeface="Wingdings" pitchFamily="2" charset="2"/>
              <a:buChar char="§"/>
              <a:tabLst/>
              <a:defRPr sz="1050">
                <a:solidFill>
                  <a:schemeClr val="tx1">
                    <a:lumMod val="75000"/>
                    <a:lumOff val="25000"/>
                  </a:schemeClr>
                </a:solidFill>
              </a:defRPr>
            </a:lvl3pPr>
            <a:lvl4pPr marL="572691" indent="-133350">
              <a:lnSpc>
                <a:spcPct val="85000"/>
              </a:lnSpc>
              <a:spcBef>
                <a:spcPts val="150"/>
              </a:spcBef>
              <a:spcAft>
                <a:spcPts val="300"/>
              </a:spcAft>
              <a:buClr>
                <a:srgbClr val="B2D234"/>
              </a:buClr>
              <a:buFont typeface="Courier New" panose="02070309020205020404" pitchFamily="49" charset="0"/>
              <a:buChar char="o"/>
              <a:tabLst/>
              <a:defRPr sz="1050"/>
            </a:lvl4p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7098306" y="4690069"/>
            <a:ext cx="1187133" cy="310037"/>
          </a:xfrm>
        </p:spPr>
        <p:txBody>
          <a:bodyPr/>
          <a:lstStyle>
            <a:lvl1pPr marL="0" indent="0" algn="r">
              <a:buFont typeface="Arial" panose="020B0604020202020204" pitchFamily="34" charset="0"/>
              <a:buNone/>
              <a:defRPr sz="750"/>
            </a:lvl1pPr>
          </a:lstStyle>
          <a:p>
            <a:r>
              <a:rPr lang="nl-BE"/>
              <a:t>25 feb 2021</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107277" y="4690069"/>
            <a:ext cx="4900352" cy="310037"/>
          </a:xfrm>
        </p:spPr>
        <p:txBody>
          <a:bodyPr/>
          <a:lstStyle>
            <a:lvl1pPr>
              <a:defRPr sz="750"/>
            </a:lvl1pPr>
          </a:lstStyle>
          <a:p>
            <a:r>
              <a:rPr lang="nl-NL"/>
              <a:t>telecontrole kast decentrale productie 4.0</a:t>
            </a:r>
            <a:endParaRPr lang="en-GB"/>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8319837" y="4690069"/>
            <a:ext cx="352338" cy="310037"/>
          </a:xfrm>
        </p:spPr>
        <p:txBody>
          <a:bodyPr/>
          <a:lstStyle>
            <a:lvl1pPr>
              <a:defRPr sz="75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a:stretch>
            <a:fillRect/>
          </a:stretch>
        </p:blipFill>
        <p:spPr>
          <a:xfrm>
            <a:off x="8258175" y="340618"/>
            <a:ext cx="885825" cy="923925"/>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8259898" y="4827943"/>
            <a:ext cx="34289" cy="342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a:stretch>
            <a:fillRect/>
          </a:stretch>
        </p:blipFill>
        <p:spPr>
          <a:xfrm>
            <a:off x="530408" y="4679833"/>
            <a:ext cx="866700" cy="285289"/>
          </a:xfrm>
          <a:prstGeom prst="rect">
            <a:avLst/>
          </a:prstGeom>
        </p:spPr>
      </p:pic>
    </p:spTree>
    <p:extLst>
      <p:ext uri="{BB962C8B-B14F-4D97-AF65-F5344CB8AC3E}">
        <p14:creationId xmlns:p14="http://schemas.microsoft.com/office/powerpoint/2010/main" val="277173244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pic>
        <p:nvPicPr>
          <p:cNvPr id="7" name="Picture 3" descr="G:\Marketing\AFDELING MARKETING\LDV\2017\Fototheek\BEELDEN 2017_rechtenvrij\Beelden LDV - rechtenvrij\MOBIB Hasselt\beeld vr powerpoint.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9128" t="19588" r="7706" b="24862"/>
          <a:stretch/>
        </p:blipFill>
        <p:spPr bwMode="auto">
          <a:xfrm>
            <a:off x="259531" y="195487"/>
            <a:ext cx="8632423" cy="384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jdelijke aanduiding voor datum 3"/>
          <p:cNvSpPr>
            <a:spLocks noGrp="1"/>
          </p:cNvSpPr>
          <p:nvPr>
            <p:ph type="dt" sz="half" idx="10"/>
          </p:nvPr>
        </p:nvSpPr>
        <p:spPr/>
        <p:txBody>
          <a:bodyPr/>
          <a:lstStyle/>
          <a:p>
            <a:fld id="{4539ADD0-B72C-4166-922C-27D208C312A1}" type="datetime1">
              <a:rPr lang="nl-BE" smtClean="0"/>
              <a:t>29/04/2021</a:t>
            </a:fld>
            <a:endParaRPr lang="nl-BE"/>
          </a:p>
        </p:txBody>
      </p:sp>
      <p:sp>
        <p:nvSpPr>
          <p:cNvPr id="5" name="Tijdelijke aanduiding voor voettekst 4"/>
          <p:cNvSpPr>
            <a:spLocks noGrp="1"/>
          </p:cNvSpPr>
          <p:nvPr>
            <p:ph type="ftr" sz="quarter" idx="11"/>
          </p:nvPr>
        </p:nvSpPr>
        <p:spPr/>
        <p:txBody>
          <a:bodyPr/>
          <a:lstStyle/>
          <a:p>
            <a:r>
              <a:rPr lang="nl-BE"/>
              <a:t>de voettekst kan u aanpassen via het tabblad invoegen en dan kop en voettekst</a:t>
            </a:r>
            <a:endParaRPr lang="nl-BE" dirty="0"/>
          </a:p>
        </p:txBody>
      </p:sp>
      <p:sp>
        <p:nvSpPr>
          <p:cNvPr id="6" name="Tijdelijke aanduiding voor dianummer 5"/>
          <p:cNvSpPr>
            <a:spLocks noGrp="1"/>
          </p:cNvSpPr>
          <p:nvPr>
            <p:ph type="sldNum" sz="quarter" idx="12"/>
          </p:nvPr>
        </p:nvSpPr>
        <p:spPr/>
        <p:txBody>
          <a:bodyPr/>
          <a:lstStyle/>
          <a:p>
            <a:fld id="{167A4CF4-025F-4CA6-AD81-FEEEE251C797}" type="slidenum">
              <a:rPr lang="nl-BE" smtClean="0"/>
              <a:t>‹nr.›</a:t>
            </a:fld>
            <a:endParaRPr lang="nl-BE"/>
          </a:p>
        </p:txBody>
      </p:sp>
      <p:cxnSp>
        <p:nvCxnSpPr>
          <p:cNvPr id="8" name="Rechte verbindingslijn 7"/>
          <p:cNvCxnSpPr/>
          <p:nvPr userDrawn="1"/>
        </p:nvCxnSpPr>
        <p:spPr>
          <a:xfrm>
            <a:off x="259531" y="195485"/>
            <a:ext cx="8632423" cy="0"/>
          </a:xfrm>
          <a:prstGeom prst="line">
            <a:avLst/>
          </a:prstGeom>
          <a:ln w="82550"/>
        </p:spPr>
        <p:style>
          <a:lnRef idx="1">
            <a:schemeClr val="accent1"/>
          </a:lnRef>
          <a:fillRef idx="0">
            <a:schemeClr val="accent1"/>
          </a:fillRef>
          <a:effectRef idx="0">
            <a:schemeClr val="accent1"/>
          </a:effectRef>
          <a:fontRef idx="minor">
            <a:schemeClr val="tx1"/>
          </a:fontRef>
        </p:style>
      </p:cxnSp>
      <p:sp>
        <p:nvSpPr>
          <p:cNvPr id="9" name="Tekstvak 17"/>
          <p:cNvSpPr>
            <a:spLocks/>
          </p:cNvSpPr>
          <p:nvPr userDrawn="1"/>
        </p:nvSpPr>
        <p:spPr bwMode="auto">
          <a:xfrm flipH="1" flipV="1">
            <a:off x="145354" y="3859797"/>
            <a:ext cx="8963149" cy="369332"/>
          </a:xfrm>
          <a:custGeom>
            <a:avLst/>
            <a:gdLst>
              <a:gd name="T0" fmla="*/ 0 w 8617401"/>
              <a:gd name="T1" fmla="*/ 512744 h 852442"/>
              <a:gd name="T2" fmla="*/ 9093913 w 8617401"/>
              <a:gd name="T3" fmla="*/ 0 h 852442"/>
              <a:gd name="T4" fmla="*/ 9093913 w 8617401"/>
              <a:gd name="T5" fmla="*/ 702786 h 852442"/>
              <a:gd name="T6" fmla="*/ 199802 w 8617401"/>
              <a:gd name="T7" fmla="*/ 1318092 h 852442"/>
              <a:gd name="T8" fmla="*/ 0 w 8617401"/>
              <a:gd name="T9" fmla="*/ 512744 h 852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17401" h="852442">
                <a:moveTo>
                  <a:pt x="0" y="331604"/>
                </a:moveTo>
                <a:lnTo>
                  <a:pt x="8617401" y="0"/>
                </a:lnTo>
                <a:lnTo>
                  <a:pt x="8617401" y="454509"/>
                </a:lnTo>
                <a:lnTo>
                  <a:pt x="189333" y="852442"/>
                </a:lnTo>
                <a:lnTo>
                  <a:pt x="0" y="3316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p>
            <a:endParaRPr lang="nl-BE"/>
          </a:p>
        </p:txBody>
      </p:sp>
      <p:pic>
        <p:nvPicPr>
          <p:cNvPr id="11"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25249" t="31578" r="28476" b="44012"/>
          <a:stretch>
            <a:fillRect/>
          </a:stretch>
        </p:blipFill>
        <p:spPr bwMode="auto">
          <a:xfrm>
            <a:off x="6084168" y="4515966"/>
            <a:ext cx="1944215" cy="26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Marketing\AFDELING COMMUNICATIE\EXTERNE COMMUNICATIE\Huisstijl - E3014\2014_Nieuwe huisstijl  -  Vlaamse leeuw\leeuw en logo_samen.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Marketing\• HUISSTIJL\Logo's\Logo de lijn en vlaamse leeuw samen\• MAILLOGOS\logos de lijn en vlaamse leeuw en baseline.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942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 en object - 1 kader">
    <p:spTree>
      <p:nvGrpSpPr>
        <p:cNvPr id="1" name=""/>
        <p:cNvGrpSpPr/>
        <p:nvPr/>
      </p:nvGrpSpPr>
      <p:grpSpPr>
        <a:xfrm>
          <a:off x="0" y="0"/>
          <a:ext cx="0" cy="0"/>
          <a:chOff x="0" y="0"/>
          <a:chExt cx="0" cy="0"/>
        </a:xfrm>
      </p:grpSpPr>
      <p:cxnSp>
        <p:nvCxnSpPr>
          <p:cNvPr id="4" name="Rechte verbindingslijn 3"/>
          <p:cNvCxnSpPr>
            <a:cxnSpLocks/>
          </p:cNvCxnSpPr>
          <p:nvPr/>
        </p:nvCxnSpPr>
        <p:spPr>
          <a:xfrm>
            <a:off x="0" y="843558"/>
            <a:ext cx="914400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idx="1"/>
          </p:nvPr>
        </p:nvSpPr>
        <p:spPr>
          <a:xfrm>
            <a:off x="611560" y="1059583"/>
            <a:ext cx="7869266" cy="2916324"/>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vl4pPr marL="1828800" indent="-457200">
              <a:buClr>
                <a:schemeClr val="accent1"/>
              </a:buClr>
              <a:buSzPct val="110000"/>
              <a:buFont typeface="Calibri" pitchFamily="34" charset="0"/>
              <a:buChar char="•"/>
              <a:defRPr/>
            </a:lvl4pPr>
            <a:lvl5pPr marL="2286000" indent="-457200">
              <a:buClr>
                <a:schemeClr val="accent1"/>
              </a:buClr>
              <a:buSzPct val="110000"/>
              <a:buFont typeface="Calibri" pitchFamily="34" charset="0"/>
              <a:buChar cha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6" name="Title 2"/>
          <p:cNvSpPr>
            <a:spLocks noGrp="1"/>
          </p:cNvSpPr>
          <p:nvPr>
            <p:ph type="title"/>
          </p:nvPr>
        </p:nvSpPr>
        <p:spPr>
          <a:xfrm>
            <a:off x="159773" y="135488"/>
            <a:ext cx="8315381" cy="556243"/>
          </a:xfrm>
          <a:prstGeom prst="rect">
            <a:avLst/>
          </a:prstGeom>
        </p:spPr>
        <p:txBody>
          <a:bodyPr/>
          <a:lstStyle>
            <a:lvl1pPr>
              <a:defRPr sz="3600" i="0">
                <a:solidFill>
                  <a:schemeClr val="bg1">
                    <a:lumMod val="50000"/>
                  </a:schemeClr>
                </a:solidFill>
              </a:defRPr>
            </a:lvl1pPr>
          </a:lstStyle>
          <a:p>
            <a:r>
              <a:rPr lang="nl-NL" noProof="0"/>
              <a:t>Klik om de stijl te bewerken</a:t>
            </a:r>
            <a:endParaRPr lang="nl-BE" noProof="0" dirty="0"/>
          </a:p>
        </p:txBody>
      </p:sp>
      <p:sp>
        <p:nvSpPr>
          <p:cNvPr id="7"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F6C89F0D-E810-43A3-9177-8901D161CFC6}" type="datetime1">
              <a:rPr lang="nl-BE" smtClean="0"/>
              <a:t>29/04/2021</a:t>
            </a:fld>
            <a:endParaRPr lang="nl-BE"/>
          </a:p>
        </p:txBody>
      </p:sp>
      <p:sp>
        <p:nvSpPr>
          <p:cNvPr id="8"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9"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3"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9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 kader zonder titel">
    <p:spTree>
      <p:nvGrpSpPr>
        <p:cNvPr id="1" name=""/>
        <p:cNvGrpSpPr/>
        <p:nvPr/>
      </p:nvGrpSpPr>
      <p:grpSpPr>
        <a:xfrm>
          <a:off x="0" y="0"/>
          <a:ext cx="0" cy="0"/>
          <a:chOff x="0" y="0"/>
          <a:chExt cx="0" cy="0"/>
        </a:xfrm>
      </p:grpSpPr>
      <p:cxnSp>
        <p:nvCxnSpPr>
          <p:cNvPr id="3" name="Rechte verbindingslijn 2"/>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idx="1"/>
          </p:nvPr>
        </p:nvSpPr>
        <p:spPr>
          <a:xfrm>
            <a:off x="611560" y="681542"/>
            <a:ext cx="7869266" cy="3186353"/>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vl4pPr marL="1828800" indent="-457200">
              <a:buClr>
                <a:schemeClr val="accent1"/>
              </a:buClr>
              <a:buSzPct val="110000"/>
              <a:buFont typeface="Calibri" pitchFamily="34" charset="0"/>
              <a:buChar char="•"/>
              <a:defRPr/>
            </a:lvl4pPr>
            <a:lvl5pPr marL="2286000" indent="-457200">
              <a:buClr>
                <a:schemeClr val="accent1"/>
              </a:buClr>
              <a:buSzPct val="110000"/>
              <a:buFont typeface="Calibri" pitchFamily="34" charset="0"/>
              <a:buChar cha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6"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951AE69F-6A02-41D0-B7BA-5AC9CA6080F5}" type="datetime1">
              <a:rPr lang="nl-BE" smtClean="0"/>
              <a:t>29/04/2021</a:t>
            </a:fld>
            <a:endParaRPr lang="nl-BE"/>
          </a:p>
        </p:txBody>
      </p:sp>
      <p:sp>
        <p:nvSpPr>
          <p:cNvPr id="7"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8"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1"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215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 en object - 2 kaders">
    <p:spTree>
      <p:nvGrpSpPr>
        <p:cNvPr id="1" name=""/>
        <p:cNvGrpSpPr/>
        <p:nvPr/>
      </p:nvGrpSpPr>
      <p:grpSpPr>
        <a:xfrm>
          <a:off x="0" y="0"/>
          <a:ext cx="0" cy="0"/>
          <a:chOff x="0" y="0"/>
          <a:chExt cx="0" cy="0"/>
        </a:xfrm>
      </p:grpSpPr>
      <p:cxnSp>
        <p:nvCxnSpPr>
          <p:cNvPr id="5" name="Rechte verbindingslijn 4"/>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idx="14"/>
          </p:nvPr>
        </p:nvSpPr>
        <p:spPr>
          <a:xfrm>
            <a:off x="539552" y="1059583"/>
            <a:ext cx="3868738" cy="3078342"/>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12" name="Text Placeholder 6"/>
          <p:cNvSpPr>
            <a:spLocks noGrp="1"/>
          </p:cNvSpPr>
          <p:nvPr>
            <p:ph idx="15"/>
          </p:nvPr>
        </p:nvSpPr>
        <p:spPr>
          <a:xfrm>
            <a:off x="4754394" y="1059583"/>
            <a:ext cx="3868738" cy="3078343"/>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20" name="Title 2"/>
          <p:cNvSpPr>
            <a:spLocks noGrp="1"/>
          </p:cNvSpPr>
          <p:nvPr>
            <p:ph type="title"/>
          </p:nvPr>
        </p:nvSpPr>
        <p:spPr>
          <a:xfrm>
            <a:off x="360003" y="357505"/>
            <a:ext cx="8315381" cy="556243"/>
          </a:xfrm>
          <a:prstGeom prst="rect">
            <a:avLst/>
          </a:prstGeom>
        </p:spPr>
        <p:txBody>
          <a:bodyPr/>
          <a:lstStyle>
            <a:lvl1pPr>
              <a:defRPr sz="3600" i="0">
                <a:solidFill>
                  <a:schemeClr val="bg1">
                    <a:lumMod val="50000"/>
                  </a:schemeClr>
                </a:solidFill>
              </a:defRPr>
            </a:lvl1pPr>
          </a:lstStyle>
          <a:p>
            <a:r>
              <a:rPr lang="nl-NL" noProof="0"/>
              <a:t>Klik om de stijl te bewerken</a:t>
            </a:r>
            <a:endParaRPr lang="nl-BE" noProof="0" dirty="0"/>
          </a:p>
        </p:txBody>
      </p:sp>
      <p:sp>
        <p:nvSpPr>
          <p:cNvPr id="8" name="Tijdelijke aanduiding voor datum 3"/>
          <p:cNvSpPr>
            <a:spLocks noGrp="1"/>
          </p:cNvSpPr>
          <p:nvPr>
            <p:ph type="dt" sz="half" idx="16"/>
          </p:nvPr>
        </p:nvSpPr>
        <p:spPr/>
        <p:txBody>
          <a:bodyPr/>
          <a:lstStyle>
            <a:lvl1pPr algn="l">
              <a:defRPr sz="1000" i="0">
                <a:solidFill>
                  <a:schemeClr val="bg1">
                    <a:lumMod val="50000"/>
                  </a:schemeClr>
                </a:solidFill>
              </a:defRPr>
            </a:lvl1pPr>
          </a:lstStyle>
          <a:p>
            <a:fld id="{74D117B1-AE73-4041-9CBE-B8DCEC4B761C}" type="datetime1">
              <a:rPr lang="nl-BE" smtClean="0"/>
              <a:t>29/04/2021</a:t>
            </a:fld>
            <a:endParaRPr lang="nl-BE"/>
          </a:p>
        </p:txBody>
      </p:sp>
      <p:sp>
        <p:nvSpPr>
          <p:cNvPr id="9" name="Tijdelijke aanduiding voor voettekst 4"/>
          <p:cNvSpPr>
            <a:spLocks noGrp="1"/>
          </p:cNvSpPr>
          <p:nvPr>
            <p:ph type="ftr" sz="quarter" idx="17"/>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11" name="Slide Number Placeholder 5"/>
          <p:cNvSpPr>
            <a:spLocks noGrp="1"/>
          </p:cNvSpPr>
          <p:nvPr>
            <p:ph type="sldNum" sz="quarter" idx="18"/>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5"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291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 2 kaders zonder titel">
    <p:spTree>
      <p:nvGrpSpPr>
        <p:cNvPr id="1" name=""/>
        <p:cNvGrpSpPr/>
        <p:nvPr/>
      </p:nvGrpSpPr>
      <p:grpSpPr>
        <a:xfrm>
          <a:off x="0" y="0"/>
          <a:ext cx="0" cy="0"/>
          <a:chOff x="0" y="0"/>
          <a:chExt cx="0" cy="0"/>
        </a:xfrm>
      </p:grpSpPr>
      <p:cxnSp>
        <p:nvCxnSpPr>
          <p:cNvPr id="4" name="Rechte verbindingslijn 3"/>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idx="14"/>
          </p:nvPr>
        </p:nvSpPr>
        <p:spPr>
          <a:xfrm>
            <a:off x="539552" y="735548"/>
            <a:ext cx="3868738" cy="3261809"/>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12" name="Text Placeholder 6"/>
          <p:cNvSpPr>
            <a:spLocks noGrp="1"/>
          </p:cNvSpPr>
          <p:nvPr>
            <p:ph idx="15"/>
          </p:nvPr>
        </p:nvSpPr>
        <p:spPr>
          <a:xfrm>
            <a:off x="4754394" y="735548"/>
            <a:ext cx="3868738" cy="3261809"/>
          </a:xfrm>
          <a:prstGeom prst="rect">
            <a:avLst/>
          </a:prstGeom>
          <a:noFill/>
        </p:spPr>
        <p:txBody>
          <a:bodyPr vert="horz" lIns="91440" tIns="45720" rIns="91440" bIns="45720" rtlCol="0">
            <a:normAutofit/>
          </a:bodyPr>
          <a:lstStyle>
            <a:lvl1pPr marL="342900" indent="-342900">
              <a:buClr>
                <a:schemeClr val="accent1"/>
              </a:buClr>
              <a:buSzPct val="110000"/>
              <a:buFont typeface="Calibri" pitchFamily="34" charset="0"/>
              <a:buChar char="•"/>
              <a:defRPr/>
            </a:lvl1pPr>
            <a:lvl2pPr marL="800100" indent="-342900">
              <a:buClr>
                <a:schemeClr val="accent1"/>
              </a:buClr>
              <a:buSzPct val="110000"/>
              <a:buFont typeface="Calibri" pitchFamily="34" charset="0"/>
              <a:buChar char="•"/>
              <a:defRPr/>
            </a:lvl2pPr>
            <a:lvl3pPr marL="1257300" indent="-342900">
              <a:buClr>
                <a:schemeClr val="accent1"/>
              </a:buClr>
              <a:buSzPct val="110000"/>
              <a:buFont typeface="Calibri" pitchFamily="34" charset="0"/>
              <a:buChar char="•"/>
              <a:defRPr/>
            </a:lvl3pPr>
          </a:lstStyle>
          <a:p>
            <a:pPr lvl="0"/>
            <a:r>
              <a:rPr lang="nl-NL"/>
              <a:t>Klik om de modelstijlen te bewerken</a:t>
            </a:r>
          </a:p>
          <a:p>
            <a:pPr lvl="1"/>
            <a:r>
              <a:rPr lang="nl-NL"/>
              <a:t>Tweede niveau</a:t>
            </a:r>
          </a:p>
          <a:p>
            <a:pPr lvl="2"/>
            <a:r>
              <a:rPr lang="nl-NL"/>
              <a:t>Derde niveau</a:t>
            </a:r>
          </a:p>
        </p:txBody>
      </p:sp>
      <p:sp>
        <p:nvSpPr>
          <p:cNvPr id="7" name="Tijdelijke aanduiding voor datum 3"/>
          <p:cNvSpPr>
            <a:spLocks noGrp="1"/>
          </p:cNvSpPr>
          <p:nvPr>
            <p:ph type="dt" sz="half" idx="16"/>
          </p:nvPr>
        </p:nvSpPr>
        <p:spPr/>
        <p:txBody>
          <a:bodyPr/>
          <a:lstStyle>
            <a:lvl1pPr algn="l">
              <a:defRPr sz="1000" i="0">
                <a:solidFill>
                  <a:schemeClr val="bg1">
                    <a:lumMod val="50000"/>
                  </a:schemeClr>
                </a:solidFill>
              </a:defRPr>
            </a:lvl1pPr>
          </a:lstStyle>
          <a:p>
            <a:fld id="{26CFA57F-7448-4364-9506-D954E41A56E8}" type="datetime1">
              <a:rPr lang="nl-BE" smtClean="0"/>
              <a:t>29/04/2021</a:t>
            </a:fld>
            <a:endParaRPr lang="nl-BE"/>
          </a:p>
        </p:txBody>
      </p:sp>
      <p:sp>
        <p:nvSpPr>
          <p:cNvPr id="8" name="Tijdelijke aanduiding voor voettekst 4"/>
          <p:cNvSpPr>
            <a:spLocks noGrp="1"/>
          </p:cNvSpPr>
          <p:nvPr>
            <p:ph type="ftr" sz="quarter" idx="17"/>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9" name="Slide Number Placeholder 5"/>
          <p:cNvSpPr>
            <a:spLocks noGrp="1"/>
          </p:cNvSpPr>
          <p:nvPr>
            <p:ph type="sldNum" sz="quarter" idx="18"/>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4"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919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ge dia met titel">
    <p:spTree>
      <p:nvGrpSpPr>
        <p:cNvPr id="1" name=""/>
        <p:cNvGrpSpPr/>
        <p:nvPr/>
      </p:nvGrpSpPr>
      <p:grpSpPr>
        <a:xfrm>
          <a:off x="0" y="0"/>
          <a:ext cx="0" cy="0"/>
          <a:chOff x="0" y="0"/>
          <a:chExt cx="0" cy="0"/>
        </a:xfrm>
      </p:grpSpPr>
      <p:cxnSp>
        <p:nvCxnSpPr>
          <p:cNvPr id="3" name="Rechte verbindingslijn 2"/>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6" name="Title 2"/>
          <p:cNvSpPr>
            <a:spLocks noGrp="1"/>
          </p:cNvSpPr>
          <p:nvPr>
            <p:ph type="title"/>
          </p:nvPr>
        </p:nvSpPr>
        <p:spPr>
          <a:xfrm>
            <a:off x="360003" y="357505"/>
            <a:ext cx="8315381" cy="556243"/>
          </a:xfrm>
          <a:prstGeom prst="rect">
            <a:avLst/>
          </a:prstGeom>
        </p:spPr>
        <p:txBody>
          <a:bodyPr/>
          <a:lstStyle>
            <a:lvl1pPr>
              <a:defRPr sz="3600" i="0">
                <a:solidFill>
                  <a:schemeClr val="bg1">
                    <a:lumMod val="50000"/>
                  </a:schemeClr>
                </a:solidFill>
              </a:defRPr>
            </a:lvl1pPr>
          </a:lstStyle>
          <a:p>
            <a:r>
              <a:rPr lang="nl-NL" noProof="0"/>
              <a:t>Klik om de stijl te bewerken</a:t>
            </a:r>
            <a:endParaRPr lang="nl-BE" noProof="0" dirty="0"/>
          </a:p>
        </p:txBody>
      </p:sp>
      <p:sp>
        <p:nvSpPr>
          <p:cNvPr id="7"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97AFD01F-54F5-418A-9AC7-B471208A29BF}" type="datetime1">
              <a:rPr lang="nl-BE" smtClean="0"/>
              <a:t>29/04/2021</a:t>
            </a:fld>
            <a:endParaRPr lang="nl-BE"/>
          </a:p>
        </p:txBody>
      </p:sp>
      <p:sp>
        <p:nvSpPr>
          <p:cNvPr id="8"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9"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2"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473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ege dia">
    <p:spTree>
      <p:nvGrpSpPr>
        <p:cNvPr id="1" name=""/>
        <p:cNvGrpSpPr/>
        <p:nvPr/>
      </p:nvGrpSpPr>
      <p:grpSpPr>
        <a:xfrm>
          <a:off x="0" y="0"/>
          <a:ext cx="0" cy="0"/>
          <a:chOff x="0" y="0"/>
          <a:chExt cx="0" cy="0"/>
        </a:xfrm>
      </p:grpSpPr>
      <p:cxnSp>
        <p:nvCxnSpPr>
          <p:cNvPr id="2" name="Rechte verbindingslijn 1"/>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5" name="Tijdelijke aanduiding voor datum 3"/>
          <p:cNvSpPr>
            <a:spLocks noGrp="1"/>
          </p:cNvSpPr>
          <p:nvPr>
            <p:ph type="dt" sz="half" idx="10"/>
          </p:nvPr>
        </p:nvSpPr>
        <p:spPr/>
        <p:txBody>
          <a:bodyPr/>
          <a:lstStyle>
            <a:lvl1pPr algn="l">
              <a:defRPr sz="1000" i="0">
                <a:solidFill>
                  <a:schemeClr val="bg1">
                    <a:lumMod val="50000"/>
                  </a:schemeClr>
                </a:solidFill>
              </a:defRPr>
            </a:lvl1pPr>
          </a:lstStyle>
          <a:p>
            <a:fld id="{5022F39E-7CBA-4994-B8D1-4BF126C79D06}" type="datetime1">
              <a:rPr lang="nl-BE" smtClean="0"/>
              <a:t>29/04/2021</a:t>
            </a:fld>
            <a:endParaRPr lang="nl-BE"/>
          </a:p>
        </p:txBody>
      </p:sp>
      <p:sp>
        <p:nvSpPr>
          <p:cNvPr id="6" name="Tijdelijke aanduiding voor voettekst 4"/>
          <p:cNvSpPr>
            <a:spLocks noGrp="1"/>
          </p:cNvSpPr>
          <p:nvPr>
            <p:ph type="ftr" sz="quarter" idx="11"/>
          </p:nvPr>
        </p:nvSpPr>
        <p:spPr/>
        <p:txBody>
          <a:bodyPr/>
          <a:lstStyle>
            <a:lvl1pPr algn="ctr">
              <a:defRPr sz="1400" b="0" i="0">
                <a:solidFill>
                  <a:schemeClr val="bg1">
                    <a:lumMod val="50000"/>
                  </a:schemeClr>
                </a:solidFill>
                <a:latin typeface="+mj-lt"/>
              </a:defRPr>
            </a:lvl1pPr>
          </a:lstStyle>
          <a:p>
            <a:r>
              <a:rPr lang="nl-BE"/>
              <a:t>de voettekst kan u aanpassen via het tabblad invoegen en dan kop en voettekst</a:t>
            </a:r>
          </a:p>
        </p:txBody>
      </p:sp>
      <p:sp>
        <p:nvSpPr>
          <p:cNvPr id="7" name="Slide Number Placeholder 5"/>
          <p:cNvSpPr>
            <a:spLocks noGrp="1"/>
          </p:cNvSpPr>
          <p:nvPr>
            <p:ph type="sldNum" sz="quarter" idx="12"/>
          </p:nvPr>
        </p:nvSpPr>
        <p:spPr/>
        <p:txBody>
          <a:bodyPr/>
          <a:lstStyle>
            <a:lvl1pPr algn="r">
              <a:defRPr sz="1200">
                <a:solidFill>
                  <a:schemeClr val="bg1">
                    <a:lumMod val="50000"/>
                  </a:schemeClr>
                </a:solidFill>
              </a:defRPr>
            </a:lvl1pPr>
          </a:lstStyle>
          <a:p>
            <a:fld id="{167A4CF4-025F-4CA6-AD81-FEEEE251C797}" type="slidenum">
              <a:rPr lang="nl-BE" smtClean="0"/>
              <a:t>‹nr.›</a:t>
            </a:fld>
            <a:endParaRPr lang="nl-BE"/>
          </a:p>
        </p:txBody>
      </p:sp>
      <p:pic>
        <p:nvPicPr>
          <p:cNvPr id="10"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239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ot presentatie">
    <p:spTree>
      <p:nvGrpSpPr>
        <p:cNvPr id="1" name=""/>
        <p:cNvGrpSpPr/>
        <p:nvPr/>
      </p:nvGrpSpPr>
      <p:grpSpPr>
        <a:xfrm>
          <a:off x="0" y="0"/>
          <a:ext cx="0" cy="0"/>
          <a:chOff x="0" y="0"/>
          <a:chExt cx="0" cy="0"/>
        </a:xfrm>
      </p:grpSpPr>
      <p:pic>
        <p:nvPicPr>
          <p:cNvPr id="16" name="Afbeelding 1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30773"/>
          <a:stretch/>
        </p:blipFill>
        <p:spPr>
          <a:xfrm>
            <a:off x="363539" y="319328"/>
            <a:ext cx="8412163" cy="3859949"/>
          </a:xfrm>
          <a:prstGeom prst="rect">
            <a:avLst/>
          </a:prstGeom>
        </p:spPr>
      </p:pic>
      <p:sp>
        <p:nvSpPr>
          <p:cNvPr id="3" name="Tekstvak 16"/>
          <p:cNvSpPr txBox="1">
            <a:spLocks noChangeArrowheads="1"/>
          </p:cNvSpPr>
          <p:nvPr/>
        </p:nvSpPr>
        <p:spPr bwMode="auto">
          <a:xfrm>
            <a:off x="4490716" y="2715766"/>
            <a:ext cx="356711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nl-BE" altLang="nl-BE" sz="3600" b="1" dirty="0">
                <a:solidFill>
                  <a:srgbClr val="666666"/>
                </a:solidFill>
              </a:rPr>
              <a:t>Bedankt</a:t>
            </a:r>
            <a:r>
              <a:rPr lang="nl-BE" altLang="nl-BE" sz="3200" b="1" dirty="0">
                <a:solidFill>
                  <a:srgbClr val="666666"/>
                </a:solidFill>
              </a:rPr>
              <a:t> </a:t>
            </a:r>
          </a:p>
          <a:p>
            <a:pPr algn="r">
              <a:defRPr/>
            </a:pPr>
            <a:r>
              <a:rPr lang="nl-BE" altLang="nl-BE" sz="3200" dirty="0">
                <a:solidFill>
                  <a:srgbClr val="666666"/>
                </a:solidFill>
              </a:rPr>
              <a:t>voor je aandacht</a:t>
            </a:r>
          </a:p>
        </p:txBody>
      </p:sp>
      <p:sp>
        <p:nvSpPr>
          <p:cNvPr id="5" name="Rechthoek 4"/>
          <p:cNvSpPr/>
          <p:nvPr/>
        </p:nvSpPr>
        <p:spPr>
          <a:xfrm>
            <a:off x="1908175" y="4624388"/>
            <a:ext cx="4967288" cy="3774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chemeClr val="bg1"/>
              </a:solidFill>
            </a:endParaRPr>
          </a:p>
        </p:txBody>
      </p:sp>
      <p:sp>
        <p:nvSpPr>
          <p:cNvPr id="6" name="Tekstvak 22"/>
          <p:cNvSpPr>
            <a:spLocks/>
          </p:cNvSpPr>
          <p:nvPr/>
        </p:nvSpPr>
        <p:spPr bwMode="auto">
          <a:xfrm flipH="1" flipV="1">
            <a:off x="312738" y="3930610"/>
            <a:ext cx="8526462" cy="369332"/>
          </a:xfrm>
          <a:custGeom>
            <a:avLst/>
            <a:gdLst>
              <a:gd name="T0" fmla="*/ 0 w 8436073"/>
              <a:gd name="T1" fmla="*/ 54965 h 696984"/>
              <a:gd name="T2" fmla="*/ 8890517 w 8436073"/>
              <a:gd name="T3" fmla="*/ 0 h 696984"/>
              <a:gd name="T4" fmla="*/ 8898961 w 8436073"/>
              <a:gd name="T5" fmla="*/ 110723 h 696984"/>
              <a:gd name="T6" fmla="*/ 8446 w 8436073"/>
              <a:gd name="T7" fmla="*/ 258057 h 696984"/>
              <a:gd name="T8" fmla="*/ 0 w 8436073"/>
              <a:gd name="T9" fmla="*/ 54965 h 6969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36073" h="696984">
                <a:moveTo>
                  <a:pt x="0" y="148457"/>
                </a:moveTo>
                <a:lnTo>
                  <a:pt x="8428068" y="0"/>
                </a:lnTo>
                <a:lnTo>
                  <a:pt x="8436073" y="299051"/>
                </a:lnTo>
                <a:lnTo>
                  <a:pt x="8005" y="696984"/>
                </a:lnTo>
                <a:lnTo>
                  <a:pt x="0" y="1484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endParaRPr lang="nl-BE"/>
          </a:p>
        </p:txBody>
      </p:sp>
      <p:cxnSp>
        <p:nvCxnSpPr>
          <p:cNvPr id="4" name="Rechte verbindingslijn 3"/>
          <p:cNvCxnSpPr/>
          <p:nvPr/>
        </p:nvCxnSpPr>
        <p:spPr>
          <a:xfrm>
            <a:off x="363541" y="295275"/>
            <a:ext cx="8416925" cy="0"/>
          </a:xfrm>
          <a:prstGeom prst="line">
            <a:avLst/>
          </a:prstGeom>
          <a:ln w="82550"/>
        </p:spPr>
        <p:style>
          <a:lnRef idx="1">
            <a:schemeClr val="accent1"/>
          </a:lnRef>
          <a:fillRef idx="0">
            <a:schemeClr val="accent1"/>
          </a:fillRef>
          <a:effectRef idx="0">
            <a:schemeClr val="accent1"/>
          </a:effectRef>
          <a:fontRef idx="minor">
            <a:schemeClr val="tx1"/>
          </a:fontRef>
        </p:style>
      </p:cxnSp>
      <p:pic>
        <p:nvPicPr>
          <p:cNvPr id="10"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25249" t="31578" r="28476" b="44012"/>
          <a:stretch>
            <a:fillRect/>
          </a:stretch>
        </p:blipFill>
        <p:spPr bwMode="auto">
          <a:xfrm>
            <a:off x="6084168" y="4515966"/>
            <a:ext cx="1944215" cy="26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Marketing\AFDELING COMMUNICATIE\EXTERNE COMMUNICATIE\Huisstijl - E3014\2014_Nieuwe huisstijl  -  Vlaamse leeuw\leeuw en logo_samen.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Marketing\• HUISSTIJL\Logo's\Logo de lijn en vlaamse leeuw samen\• MAILLOGOS\logos de lijn en vlaamse leeuw en baseline.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010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lege dia">
    <p:spTree>
      <p:nvGrpSpPr>
        <p:cNvPr id="1" name=""/>
        <p:cNvGrpSpPr/>
        <p:nvPr/>
      </p:nvGrpSpPr>
      <p:grpSpPr>
        <a:xfrm>
          <a:off x="0" y="0"/>
          <a:ext cx="0" cy="0"/>
          <a:chOff x="0" y="0"/>
          <a:chExt cx="0" cy="0"/>
        </a:xfrm>
      </p:grpSpPr>
      <p:cxnSp>
        <p:nvCxnSpPr>
          <p:cNvPr id="2" name="Rechte verbindingslijn 1"/>
          <p:cNvCxnSpPr/>
          <p:nvPr/>
        </p:nvCxnSpPr>
        <p:spPr>
          <a:xfrm>
            <a:off x="360363" y="270272"/>
            <a:ext cx="8388350" cy="0"/>
          </a:xfrm>
          <a:prstGeom prst="line">
            <a:avLst/>
          </a:prstGeom>
          <a:ln w="73025"/>
        </p:spPr>
        <p:style>
          <a:lnRef idx="1">
            <a:schemeClr val="accent1"/>
          </a:lnRef>
          <a:fillRef idx="0">
            <a:schemeClr val="accent1"/>
          </a:fillRef>
          <a:effectRef idx="0">
            <a:schemeClr val="accent1"/>
          </a:effectRef>
          <a:fontRef idx="minor">
            <a:schemeClr val="tx1"/>
          </a:fontRef>
        </p:style>
      </p:cxnSp>
      <p:pic>
        <p:nvPicPr>
          <p:cNvPr id="10" name="Picture 3" descr="G:\Marketing\AFDELING COMMUNICATIE\EXTERNE COMMUNICATIE\Huisstijl - E3014\2014_Nieuwe huisstijl  -  Vlaamse leeuw\leeuw en logo_same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3977" y="4229129"/>
            <a:ext cx="541834" cy="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Marketing\• HUISSTIJL\Logo's\Logo de lijn en vlaamse leeuw samen\• MAILLOGOS\logos de lijn en vlaamse leeuw en baselin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72803" t="7167" r="3059" b="7025"/>
          <a:stretch>
            <a:fillRect/>
          </a:stretch>
        </p:blipFill>
        <p:spPr bwMode="auto">
          <a:xfrm>
            <a:off x="8057828" y="4306019"/>
            <a:ext cx="834652" cy="7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vak 6"/>
          <p:cNvSpPr txBox="1">
            <a:spLocks noChangeArrowheads="1"/>
          </p:cNvSpPr>
          <p:nvPr userDrawn="1"/>
        </p:nvSpPr>
        <p:spPr bwMode="auto">
          <a:xfrm>
            <a:off x="362069" y="480441"/>
            <a:ext cx="6070094"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nl-BE" altLang="nl-BE" sz="2400" b="1" dirty="0">
                <a:solidFill>
                  <a:schemeClr val="accent1"/>
                </a:solidFill>
              </a:rPr>
              <a:t>Hieronder vindt u enkele huisstijltips</a:t>
            </a:r>
          </a:p>
          <a:p>
            <a:pPr eaLnBrk="1" hangingPunct="1"/>
            <a:r>
              <a:rPr lang="nl-BE" altLang="nl-BE" b="1" dirty="0"/>
              <a:t>Uitlijning van de teksten</a:t>
            </a:r>
          </a:p>
          <a:p>
            <a:pPr eaLnBrk="1" hangingPunct="1"/>
            <a:r>
              <a:rPr lang="nl-BE" altLang="nl-BE" sz="1400" dirty="0"/>
              <a:t>Alle teksten van De Lijn worden steeds in </a:t>
            </a:r>
            <a:r>
              <a:rPr lang="nl-BE" altLang="nl-BE" sz="1400" b="1" dirty="0" err="1"/>
              <a:t>Calibri</a:t>
            </a:r>
            <a:r>
              <a:rPr lang="nl-BE" altLang="nl-BE" sz="1400" b="1" dirty="0"/>
              <a:t> </a:t>
            </a:r>
            <a:r>
              <a:rPr lang="nl-BE" altLang="nl-BE" sz="1400" dirty="0"/>
              <a:t>gezet en </a:t>
            </a:r>
            <a:r>
              <a:rPr lang="nl-BE" altLang="nl-BE" sz="1400" b="1" dirty="0"/>
              <a:t>links aangelijnd</a:t>
            </a:r>
            <a:r>
              <a:rPr lang="nl-BE" altLang="nl-BE" sz="1400" dirty="0"/>
              <a:t>; </a:t>
            </a:r>
            <a:br>
              <a:rPr lang="nl-BE" altLang="nl-BE" sz="1400" dirty="0"/>
            </a:br>
            <a:r>
              <a:rPr lang="nl-BE" altLang="nl-BE" sz="1400" dirty="0"/>
              <a:t>de tekst is dus steeds rechts ‘vlaggend’ en wordt nooit </a:t>
            </a:r>
            <a:r>
              <a:rPr lang="nl-BE" altLang="nl-BE" sz="1400" dirty="0" err="1"/>
              <a:t>uitgevuld</a:t>
            </a:r>
            <a:r>
              <a:rPr lang="nl-BE" altLang="nl-BE" sz="1400" dirty="0"/>
              <a:t>.</a:t>
            </a:r>
          </a:p>
          <a:p>
            <a:pPr eaLnBrk="1" hangingPunct="1"/>
            <a:r>
              <a:rPr lang="nl-BE" altLang="nl-BE" dirty="0"/>
              <a:t> </a:t>
            </a:r>
          </a:p>
          <a:p>
            <a:pPr eaLnBrk="1" hangingPunct="1"/>
            <a:r>
              <a:rPr lang="nl-BE" altLang="nl-BE" b="1" dirty="0"/>
              <a:t>Hoofdletters en gewone letters</a:t>
            </a:r>
          </a:p>
          <a:p>
            <a:pPr eaLnBrk="1" hangingPunct="1"/>
            <a:r>
              <a:rPr lang="nl-BE" altLang="nl-BE" sz="1400" dirty="0"/>
              <a:t>In principe worden teksten nooit in hoofdletters gezet. Namen (Bus, Tram, Lijnwinkel) staan in gewone letters en beginnen met een hoofdletter. </a:t>
            </a:r>
          </a:p>
          <a:p>
            <a:pPr eaLnBrk="1" hangingPunct="1"/>
            <a:endParaRPr lang="nl-BE" altLang="nl-BE" sz="2400" b="1" dirty="0">
              <a:solidFill>
                <a:schemeClr val="accent1"/>
              </a:solidFill>
            </a:endParaRPr>
          </a:p>
        </p:txBody>
      </p:sp>
      <p:sp>
        <p:nvSpPr>
          <p:cNvPr id="12" name="Rechthoek 11"/>
          <p:cNvSpPr/>
          <p:nvPr userDrawn="1"/>
        </p:nvSpPr>
        <p:spPr>
          <a:xfrm>
            <a:off x="7059885" y="1755228"/>
            <a:ext cx="383401" cy="383400"/>
          </a:xfrm>
          <a:prstGeom prst="rect">
            <a:avLst/>
          </a:prstGeom>
          <a:solidFill>
            <a:srgbClr val="BBDD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chemeClr val="bg1"/>
              </a:solidFill>
            </a:endParaRPr>
          </a:p>
        </p:txBody>
      </p:sp>
      <p:sp>
        <p:nvSpPr>
          <p:cNvPr id="13" name="Rechthoek 12"/>
          <p:cNvSpPr/>
          <p:nvPr userDrawn="1"/>
        </p:nvSpPr>
        <p:spPr>
          <a:xfrm>
            <a:off x="6307410" y="1755228"/>
            <a:ext cx="383401" cy="383400"/>
          </a:xfrm>
          <a:prstGeom prst="rect">
            <a:avLst/>
          </a:prstGeom>
          <a:solidFill>
            <a:srgbClr val="0099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rgbClr val="000099"/>
              </a:solidFill>
            </a:endParaRPr>
          </a:p>
        </p:txBody>
      </p:sp>
      <p:sp>
        <p:nvSpPr>
          <p:cNvPr id="14" name="Rechthoek 13"/>
          <p:cNvSpPr/>
          <p:nvPr userDrawn="1"/>
        </p:nvSpPr>
        <p:spPr>
          <a:xfrm>
            <a:off x="7812360" y="1742325"/>
            <a:ext cx="383401" cy="382016"/>
          </a:xfrm>
          <a:prstGeom prst="rect">
            <a:avLst/>
          </a:prstGeom>
          <a:solidFill>
            <a:srgbClr val="9911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BE" sz="2000" dirty="0">
              <a:solidFill>
                <a:schemeClr val="bg1"/>
              </a:solidFill>
            </a:endParaRPr>
          </a:p>
        </p:txBody>
      </p:sp>
      <p:sp>
        <p:nvSpPr>
          <p:cNvPr id="15" name="Tekstvak 31"/>
          <p:cNvSpPr txBox="1">
            <a:spLocks noChangeArrowheads="1"/>
          </p:cNvSpPr>
          <p:nvPr userDrawn="1"/>
        </p:nvSpPr>
        <p:spPr bwMode="auto">
          <a:xfrm>
            <a:off x="6146216" y="477451"/>
            <a:ext cx="194745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nl-BE" altLang="nl-BE" b="1" dirty="0">
                <a:solidFill>
                  <a:schemeClr val="accent1"/>
                </a:solidFill>
              </a:rPr>
              <a:t>Accentkleuren</a:t>
            </a:r>
          </a:p>
          <a:p>
            <a:pPr eaLnBrk="1" hangingPunct="1"/>
            <a:r>
              <a:rPr lang="nl-BE" altLang="nl-BE" sz="1400" dirty="0"/>
              <a:t>Gebruik deze kleuren hieronder met mate om delen van je presentatie  uit te lichten.</a:t>
            </a:r>
          </a:p>
        </p:txBody>
      </p:sp>
      <p:sp>
        <p:nvSpPr>
          <p:cNvPr id="16" name="Tekstvak 32"/>
          <p:cNvSpPr txBox="1">
            <a:spLocks noChangeArrowheads="1"/>
          </p:cNvSpPr>
          <p:nvPr userDrawn="1"/>
        </p:nvSpPr>
        <p:spPr bwMode="auto">
          <a:xfrm>
            <a:off x="323528" y="2865354"/>
            <a:ext cx="504056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nl-BE" altLang="nl-BE" b="1" dirty="0">
                <a:solidFill>
                  <a:schemeClr val="accent1"/>
                </a:solidFill>
              </a:rPr>
              <a:t>Kleurverhouding</a:t>
            </a:r>
          </a:p>
          <a:p>
            <a:pPr eaLnBrk="1" hangingPunct="1"/>
            <a:r>
              <a:rPr lang="nl-BE" altLang="nl-BE" sz="1400" dirty="0"/>
              <a:t>De Lijn beschikt over een fris en hedendaags primair kleurpalet, </a:t>
            </a:r>
            <a:br>
              <a:rPr lang="nl-BE" altLang="nl-BE" sz="1400" dirty="0"/>
            </a:br>
            <a:r>
              <a:rPr lang="nl-BE" altLang="nl-BE" sz="1400" dirty="0"/>
              <a:t>waarbij de neutrale grijstinten worden bijgestaan door een dynamisch geel.</a:t>
            </a:r>
          </a:p>
          <a:p>
            <a:pPr eaLnBrk="1" hangingPunct="1"/>
            <a:r>
              <a:rPr lang="nl-BE" altLang="nl-BE" sz="1400" dirty="0"/>
              <a:t>Samen geven ze ons merk een positieve en moderne uitstraling.</a:t>
            </a:r>
            <a:endParaRPr lang="nl-BE" altLang="nl-BE" sz="1000" dirty="0"/>
          </a:p>
        </p:txBody>
      </p:sp>
      <p:pic>
        <p:nvPicPr>
          <p:cNvPr id="1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259685" y="2772636"/>
            <a:ext cx="3600400" cy="132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jdelijke aanduiding voor datum 2"/>
          <p:cNvSpPr>
            <a:spLocks noGrp="1"/>
          </p:cNvSpPr>
          <p:nvPr>
            <p:ph type="dt" sz="half" idx="10"/>
          </p:nvPr>
        </p:nvSpPr>
        <p:spPr/>
        <p:txBody>
          <a:bodyPr/>
          <a:lstStyle/>
          <a:p>
            <a:fld id="{2B722F3D-D39E-4A8A-883E-7167E6381F82}" type="datetime1">
              <a:rPr lang="nl-BE" smtClean="0"/>
              <a:t>29/04/2021</a:t>
            </a:fld>
            <a:endParaRPr lang="nl-BE"/>
          </a:p>
        </p:txBody>
      </p:sp>
      <p:sp>
        <p:nvSpPr>
          <p:cNvPr id="4" name="Tijdelijke aanduiding voor voettekst 3"/>
          <p:cNvSpPr>
            <a:spLocks noGrp="1"/>
          </p:cNvSpPr>
          <p:nvPr>
            <p:ph type="ftr" sz="quarter" idx="11"/>
          </p:nvPr>
        </p:nvSpPr>
        <p:spPr/>
        <p:txBody>
          <a:bodyPr/>
          <a:lstStyle/>
          <a:p>
            <a:r>
              <a:rPr lang="nl-BE"/>
              <a:t>de voettekst kan u aanpassen via het tabblad invoegen en dan kop en voettekst</a:t>
            </a:r>
          </a:p>
        </p:txBody>
      </p:sp>
      <p:sp>
        <p:nvSpPr>
          <p:cNvPr id="8" name="Tijdelijke aanduiding voor dianummer 7"/>
          <p:cNvSpPr>
            <a:spLocks noGrp="1"/>
          </p:cNvSpPr>
          <p:nvPr>
            <p:ph type="sldNum" sz="quarter" idx="12"/>
          </p:nvPr>
        </p:nvSpPr>
        <p:spPr/>
        <p:txBody>
          <a:bodyPr/>
          <a:lstStyle/>
          <a:p>
            <a:fld id="{167A4CF4-025F-4CA6-AD81-FEEEE251C797}" type="slidenum">
              <a:rPr lang="nl-BE" smtClean="0"/>
              <a:t>‹nr.›</a:t>
            </a:fld>
            <a:endParaRPr lang="nl-BE"/>
          </a:p>
        </p:txBody>
      </p:sp>
    </p:spTree>
    <p:extLst>
      <p:ext uri="{BB962C8B-B14F-4D97-AF65-F5344CB8AC3E}">
        <p14:creationId xmlns:p14="http://schemas.microsoft.com/office/powerpoint/2010/main" val="176763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71625" y="429818"/>
            <a:ext cx="7215188"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BE" altLang="nl-BE"/>
              <a:t>Klik om de Master titel stijl te bewerken</a:t>
            </a:r>
          </a:p>
        </p:txBody>
      </p:sp>
      <p:sp>
        <p:nvSpPr>
          <p:cNvPr id="11" name="Tijdelijke aanduiding voor datum 3"/>
          <p:cNvSpPr>
            <a:spLocks noGrp="1"/>
          </p:cNvSpPr>
          <p:nvPr>
            <p:ph type="dt" sz="half" idx="2"/>
          </p:nvPr>
        </p:nvSpPr>
        <p:spPr>
          <a:xfrm>
            <a:off x="1157291" y="4754166"/>
            <a:ext cx="828675" cy="205978"/>
          </a:xfrm>
          <a:prstGeom prst="rect">
            <a:avLst/>
          </a:prstGeom>
        </p:spPr>
        <p:txBody>
          <a:bodyPr vert="horz" lIns="91440" tIns="45720" rIns="91440" bIns="45720" rtlCol="0" anchor="ctr"/>
          <a:lstStyle>
            <a:lvl1pPr algn="l" fontAlgn="auto">
              <a:spcBef>
                <a:spcPts val="0"/>
              </a:spcBef>
              <a:spcAft>
                <a:spcPts val="0"/>
              </a:spcAft>
              <a:defRPr sz="1000" i="0">
                <a:solidFill>
                  <a:schemeClr val="bg1">
                    <a:lumMod val="50000"/>
                  </a:schemeClr>
                </a:solidFill>
                <a:latin typeface="+mn-lt"/>
                <a:cs typeface="+mn-cs"/>
              </a:defRPr>
            </a:lvl1pPr>
          </a:lstStyle>
          <a:p>
            <a:fld id="{027FD4FE-BF86-43B6-B806-BBFDB7DF0C5B}" type="datetime1">
              <a:rPr lang="nl-BE" smtClean="0"/>
              <a:t>29/04/2021</a:t>
            </a:fld>
            <a:endParaRPr lang="nl-BE"/>
          </a:p>
        </p:txBody>
      </p:sp>
      <p:sp>
        <p:nvSpPr>
          <p:cNvPr id="12" name="Tijdelijke aanduiding voor voettekst 4"/>
          <p:cNvSpPr>
            <a:spLocks noGrp="1"/>
          </p:cNvSpPr>
          <p:nvPr>
            <p:ph type="ftr" sz="quarter" idx="3"/>
          </p:nvPr>
        </p:nvSpPr>
        <p:spPr>
          <a:xfrm>
            <a:off x="2055813" y="4745832"/>
            <a:ext cx="4602162" cy="205979"/>
          </a:xfrm>
          <a:prstGeom prst="rect">
            <a:avLst/>
          </a:prstGeom>
        </p:spPr>
        <p:txBody>
          <a:bodyPr vert="horz" lIns="91440" tIns="45720" rIns="91440" bIns="45720" rtlCol="0" anchor="ctr"/>
          <a:lstStyle>
            <a:lvl1pPr algn="ctr" fontAlgn="auto">
              <a:spcBef>
                <a:spcPts val="0"/>
              </a:spcBef>
              <a:spcAft>
                <a:spcPts val="0"/>
              </a:spcAft>
              <a:defRPr sz="1400" b="0" i="0">
                <a:solidFill>
                  <a:schemeClr val="bg1">
                    <a:lumMod val="50000"/>
                  </a:schemeClr>
                </a:solidFill>
                <a:latin typeface="+mj-lt"/>
                <a:cs typeface="+mn-cs"/>
              </a:defRPr>
            </a:lvl1pPr>
          </a:lstStyle>
          <a:p>
            <a:r>
              <a:rPr lang="nl-BE"/>
              <a:t>de voettekst kan u aanpassen via het tabblad invoegen en dan kop en voettekst</a:t>
            </a:r>
          </a:p>
        </p:txBody>
      </p:sp>
      <p:sp>
        <p:nvSpPr>
          <p:cNvPr id="14" name="Slide Number Placeholder 5"/>
          <p:cNvSpPr>
            <a:spLocks noGrp="1"/>
          </p:cNvSpPr>
          <p:nvPr>
            <p:ph type="sldNum" sz="quarter" idx="4"/>
          </p:nvPr>
        </p:nvSpPr>
        <p:spPr>
          <a:xfrm>
            <a:off x="6734178" y="4754167"/>
            <a:ext cx="703263" cy="195263"/>
          </a:xfrm>
          <a:prstGeom prst="rect">
            <a:avLst/>
          </a:prstGeom>
        </p:spPr>
        <p:txBody>
          <a:bodyPr vert="horz" lIns="91440" tIns="45720" rIns="91440" bIns="45720" rtlCol="0" anchor="ctr"/>
          <a:lstStyle>
            <a:lvl1pPr algn="r" fontAlgn="auto">
              <a:spcBef>
                <a:spcPts val="0"/>
              </a:spcBef>
              <a:spcAft>
                <a:spcPts val="0"/>
              </a:spcAft>
              <a:defRPr sz="1200">
                <a:solidFill>
                  <a:schemeClr val="bg1">
                    <a:lumMod val="50000"/>
                  </a:schemeClr>
                </a:solidFill>
                <a:latin typeface="+mn-lt"/>
                <a:cs typeface="+mn-cs"/>
              </a:defRPr>
            </a:lvl1pPr>
          </a:lstStyle>
          <a:p>
            <a:fld id="{167A4CF4-025F-4CA6-AD81-FEEEE251C797}" type="slidenum">
              <a:rPr lang="nl-BE" smtClean="0"/>
              <a:t>‹nr.›</a:t>
            </a:fld>
            <a:endParaRPr lang="nl-BE"/>
          </a:p>
        </p:txBody>
      </p:sp>
      <p:cxnSp>
        <p:nvCxnSpPr>
          <p:cNvPr id="6" name="Rechte verbindingslijn 5"/>
          <p:cNvCxnSpPr/>
          <p:nvPr/>
        </p:nvCxnSpPr>
        <p:spPr>
          <a:xfrm>
            <a:off x="2012950" y="4730354"/>
            <a:ext cx="0" cy="161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Rechte verbindingslijn 12"/>
          <p:cNvCxnSpPr/>
          <p:nvPr/>
        </p:nvCxnSpPr>
        <p:spPr>
          <a:xfrm>
            <a:off x="6657975" y="4745831"/>
            <a:ext cx="0" cy="161925"/>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0" r:id="rId1"/>
    <p:sldLayoutId id="2147483663" r:id="rId2"/>
    <p:sldLayoutId id="2147483664" r:id="rId3"/>
    <p:sldLayoutId id="2147483665" r:id="rId4"/>
    <p:sldLayoutId id="2147483666" r:id="rId5"/>
    <p:sldLayoutId id="2147483667" r:id="rId6"/>
    <p:sldLayoutId id="2147483668" r:id="rId7"/>
    <p:sldLayoutId id="2147483669" r:id="rId8"/>
    <p:sldLayoutId id="2147483671" r:id="rId9"/>
    <p:sldLayoutId id="2147483673" r:id="rId10"/>
  </p:sldLayoutIdLst>
  <p:hf hdr="0"/>
  <p:txStyles>
    <p:titleStyle>
      <a:lvl1pPr algn="l" rtl="0" eaLnBrk="1" fontAlgn="base" hangingPunct="1">
        <a:spcBef>
          <a:spcPct val="0"/>
        </a:spcBef>
        <a:spcAft>
          <a:spcPct val="0"/>
        </a:spcAft>
        <a:defRPr sz="2400" b="1" i="1" kern="1200">
          <a:solidFill>
            <a:srgbClr val="999999"/>
          </a:solidFill>
          <a:latin typeface="+mj-lt"/>
          <a:ea typeface="+mj-ea"/>
          <a:cs typeface="+mj-cs"/>
        </a:defRPr>
      </a:lvl1pPr>
      <a:lvl2pPr algn="l" rtl="0" eaLnBrk="1" fontAlgn="base" hangingPunct="1">
        <a:spcBef>
          <a:spcPct val="0"/>
        </a:spcBef>
        <a:spcAft>
          <a:spcPct val="0"/>
        </a:spcAft>
        <a:defRPr sz="2400" b="1" i="1">
          <a:solidFill>
            <a:srgbClr val="999999"/>
          </a:solidFill>
          <a:latin typeface="Calibri" pitchFamily="34" charset="0"/>
        </a:defRPr>
      </a:lvl2pPr>
      <a:lvl3pPr algn="l" rtl="0" eaLnBrk="1" fontAlgn="base" hangingPunct="1">
        <a:spcBef>
          <a:spcPct val="0"/>
        </a:spcBef>
        <a:spcAft>
          <a:spcPct val="0"/>
        </a:spcAft>
        <a:defRPr sz="2400" b="1" i="1">
          <a:solidFill>
            <a:srgbClr val="999999"/>
          </a:solidFill>
          <a:latin typeface="Calibri" pitchFamily="34" charset="0"/>
        </a:defRPr>
      </a:lvl3pPr>
      <a:lvl4pPr algn="l" rtl="0" eaLnBrk="1" fontAlgn="base" hangingPunct="1">
        <a:spcBef>
          <a:spcPct val="0"/>
        </a:spcBef>
        <a:spcAft>
          <a:spcPct val="0"/>
        </a:spcAft>
        <a:defRPr sz="2400" b="1" i="1">
          <a:solidFill>
            <a:srgbClr val="999999"/>
          </a:solidFill>
          <a:latin typeface="Calibri" pitchFamily="34" charset="0"/>
        </a:defRPr>
      </a:lvl4pPr>
      <a:lvl5pPr algn="l" rtl="0" eaLnBrk="1" fontAlgn="base" hangingPunct="1">
        <a:spcBef>
          <a:spcPct val="0"/>
        </a:spcBef>
        <a:spcAft>
          <a:spcPct val="0"/>
        </a:spcAft>
        <a:defRPr sz="2400" b="1" i="1">
          <a:solidFill>
            <a:srgbClr val="999999"/>
          </a:solidFill>
          <a:latin typeface="Calibri" pitchFamily="34" charset="0"/>
        </a:defRPr>
      </a:lvl5pPr>
      <a:lvl6pPr marL="457200" algn="l" rtl="0" eaLnBrk="1" fontAlgn="base" hangingPunct="1">
        <a:spcBef>
          <a:spcPct val="0"/>
        </a:spcBef>
        <a:spcAft>
          <a:spcPct val="0"/>
        </a:spcAft>
        <a:defRPr sz="2400" b="1" i="1">
          <a:solidFill>
            <a:srgbClr val="999999"/>
          </a:solidFill>
          <a:latin typeface="Calibri" pitchFamily="34" charset="0"/>
        </a:defRPr>
      </a:lvl6pPr>
      <a:lvl7pPr marL="914400" algn="l" rtl="0" eaLnBrk="1" fontAlgn="base" hangingPunct="1">
        <a:spcBef>
          <a:spcPct val="0"/>
        </a:spcBef>
        <a:spcAft>
          <a:spcPct val="0"/>
        </a:spcAft>
        <a:defRPr sz="2400" b="1" i="1">
          <a:solidFill>
            <a:srgbClr val="999999"/>
          </a:solidFill>
          <a:latin typeface="Calibri" pitchFamily="34" charset="0"/>
        </a:defRPr>
      </a:lvl7pPr>
      <a:lvl8pPr marL="1371600" algn="l" rtl="0" eaLnBrk="1" fontAlgn="base" hangingPunct="1">
        <a:spcBef>
          <a:spcPct val="0"/>
        </a:spcBef>
        <a:spcAft>
          <a:spcPct val="0"/>
        </a:spcAft>
        <a:defRPr sz="2400" b="1" i="1">
          <a:solidFill>
            <a:srgbClr val="999999"/>
          </a:solidFill>
          <a:latin typeface="Calibri" pitchFamily="34" charset="0"/>
        </a:defRPr>
      </a:lvl8pPr>
      <a:lvl9pPr marL="1828800" algn="l" rtl="0" eaLnBrk="1" fontAlgn="base" hangingPunct="1">
        <a:spcBef>
          <a:spcPct val="0"/>
        </a:spcBef>
        <a:spcAft>
          <a:spcPct val="0"/>
        </a:spcAft>
        <a:defRPr sz="2400" b="1" i="1">
          <a:solidFill>
            <a:srgbClr val="999999"/>
          </a:solidFill>
          <a:latin typeface="Calibri" pitchFamily="34" charset="0"/>
        </a:defRPr>
      </a:lvl9pPr>
    </p:titleStyle>
    <p:bodyStyle>
      <a:lvl1pPr marL="342900" indent="-342900" algn="l" rtl="0" eaLnBrk="1" fontAlgn="base" hangingPunct="1">
        <a:spcBef>
          <a:spcPct val="20000"/>
        </a:spcBef>
        <a:spcAft>
          <a:spcPct val="0"/>
        </a:spcAft>
        <a:buSzPct val="70000"/>
        <a:buBlip>
          <a:blip r:embed="rId12"/>
        </a:buBlip>
        <a:defRPr lang="en-US" sz="2200" kern="1200" dirty="0">
          <a:solidFill>
            <a:schemeClr val="tx2"/>
          </a:solidFill>
          <a:latin typeface="+mn-lt"/>
          <a:ea typeface="+mn-ea"/>
          <a:cs typeface="+mn-cs"/>
        </a:defRPr>
      </a:lvl1pPr>
      <a:lvl2pPr marL="800100" indent="-342900" algn="l" rtl="0" eaLnBrk="1" fontAlgn="base" hangingPunct="1">
        <a:spcBef>
          <a:spcPct val="20000"/>
        </a:spcBef>
        <a:spcAft>
          <a:spcPct val="0"/>
        </a:spcAft>
        <a:buSzPct val="70000"/>
        <a:buBlip>
          <a:blip r:embed="rId12"/>
        </a:buBlip>
        <a:defRPr lang="en-US" sz="2200" kern="1200" dirty="0">
          <a:solidFill>
            <a:schemeClr val="tx2"/>
          </a:solidFill>
          <a:latin typeface="+mn-lt"/>
          <a:ea typeface="+mn-ea"/>
          <a:cs typeface="+mn-cs"/>
        </a:defRPr>
      </a:lvl2pPr>
      <a:lvl3pPr marL="1257300" indent="-342900" algn="l" rtl="0" eaLnBrk="1" fontAlgn="base" hangingPunct="1">
        <a:spcBef>
          <a:spcPct val="20000"/>
        </a:spcBef>
        <a:spcAft>
          <a:spcPct val="0"/>
        </a:spcAft>
        <a:buSzPct val="70000"/>
        <a:buBlip>
          <a:blip r:embed="rId12"/>
        </a:buBlip>
        <a:defRPr lang="en-US" sz="2200" kern="1200" dirty="0">
          <a:solidFill>
            <a:schemeClr val="tx2"/>
          </a:solidFill>
          <a:latin typeface="+mn-lt"/>
          <a:ea typeface="+mn-ea"/>
          <a:cs typeface="+mn-cs"/>
        </a:defRPr>
      </a:lvl3pPr>
      <a:lvl4pPr marL="1828800" indent="-457200" algn="l" rtl="0" eaLnBrk="1" fontAlgn="base" hangingPunct="1">
        <a:spcBef>
          <a:spcPct val="20000"/>
        </a:spcBef>
        <a:spcAft>
          <a:spcPct val="0"/>
        </a:spcAft>
        <a:buSzPct val="70000"/>
        <a:buBlip>
          <a:blip r:embed="rId12"/>
        </a:buBlip>
        <a:defRPr lang="nl-BE" sz="2200" kern="1200" dirty="0">
          <a:solidFill>
            <a:schemeClr val="tx2"/>
          </a:solidFill>
          <a:latin typeface="+mn-lt"/>
          <a:ea typeface="+mn-ea"/>
          <a:cs typeface="+mn-cs"/>
        </a:defRPr>
      </a:lvl4pPr>
      <a:lvl5pPr marL="2286000" indent="-457200" algn="l" rtl="0" eaLnBrk="1" fontAlgn="base" hangingPunct="1">
        <a:spcBef>
          <a:spcPct val="20000"/>
        </a:spcBef>
        <a:spcAft>
          <a:spcPct val="0"/>
        </a:spcAft>
        <a:buSzPct val="70000"/>
        <a:buBlip>
          <a:blip r:embed="rId12"/>
        </a:buBlip>
        <a:defRPr lang="nl-BE" sz="2200" kern="1200" dirty="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71625" y="429818"/>
            <a:ext cx="7215188"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BE" altLang="nl-BE"/>
              <a:t>Klik om de Master titel stijl te bewerken</a:t>
            </a:r>
          </a:p>
        </p:txBody>
      </p:sp>
      <p:sp>
        <p:nvSpPr>
          <p:cNvPr id="11" name="Tijdelijke aanduiding voor datum 3"/>
          <p:cNvSpPr>
            <a:spLocks noGrp="1"/>
          </p:cNvSpPr>
          <p:nvPr>
            <p:ph type="dt" sz="half" idx="2"/>
          </p:nvPr>
        </p:nvSpPr>
        <p:spPr>
          <a:xfrm>
            <a:off x="1157291" y="4754166"/>
            <a:ext cx="828675" cy="205978"/>
          </a:xfrm>
          <a:prstGeom prst="rect">
            <a:avLst/>
          </a:prstGeom>
        </p:spPr>
        <p:txBody>
          <a:bodyPr vert="horz" lIns="91440" tIns="45720" rIns="91440" bIns="45720" rtlCol="0" anchor="ctr"/>
          <a:lstStyle>
            <a:lvl1pPr algn="l" fontAlgn="auto">
              <a:spcBef>
                <a:spcPts val="0"/>
              </a:spcBef>
              <a:spcAft>
                <a:spcPts val="0"/>
              </a:spcAft>
              <a:defRPr sz="1000" i="0">
                <a:solidFill>
                  <a:schemeClr val="bg1">
                    <a:lumMod val="50000"/>
                  </a:schemeClr>
                </a:solidFill>
                <a:latin typeface="+mn-lt"/>
                <a:cs typeface="+mn-cs"/>
              </a:defRPr>
            </a:lvl1pPr>
          </a:lstStyle>
          <a:p>
            <a:fld id="{027FD4FE-BF86-43B6-B806-BBFDB7DF0C5B}" type="datetime1">
              <a:rPr lang="nl-BE" smtClean="0"/>
              <a:t>29/04/2021</a:t>
            </a:fld>
            <a:endParaRPr lang="nl-BE"/>
          </a:p>
        </p:txBody>
      </p:sp>
      <p:sp>
        <p:nvSpPr>
          <p:cNvPr id="12" name="Tijdelijke aanduiding voor voettekst 4"/>
          <p:cNvSpPr>
            <a:spLocks noGrp="1"/>
          </p:cNvSpPr>
          <p:nvPr>
            <p:ph type="ftr" sz="quarter" idx="3"/>
          </p:nvPr>
        </p:nvSpPr>
        <p:spPr>
          <a:xfrm>
            <a:off x="2055813" y="4745832"/>
            <a:ext cx="4602162" cy="205979"/>
          </a:xfrm>
          <a:prstGeom prst="rect">
            <a:avLst/>
          </a:prstGeom>
        </p:spPr>
        <p:txBody>
          <a:bodyPr vert="horz" lIns="91440" tIns="45720" rIns="91440" bIns="45720" rtlCol="0" anchor="ctr"/>
          <a:lstStyle>
            <a:lvl1pPr algn="ctr" fontAlgn="auto">
              <a:spcBef>
                <a:spcPts val="0"/>
              </a:spcBef>
              <a:spcAft>
                <a:spcPts val="0"/>
              </a:spcAft>
              <a:defRPr sz="1400" b="0" i="0">
                <a:solidFill>
                  <a:schemeClr val="bg1">
                    <a:lumMod val="50000"/>
                  </a:schemeClr>
                </a:solidFill>
                <a:latin typeface="+mj-lt"/>
                <a:cs typeface="+mn-cs"/>
              </a:defRPr>
            </a:lvl1pPr>
          </a:lstStyle>
          <a:p>
            <a:r>
              <a:rPr lang="nl-BE"/>
              <a:t>de voettekst kan u aanpassen via het tabblad invoegen en dan kop en voettekst</a:t>
            </a:r>
          </a:p>
        </p:txBody>
      </p:sp>
      <p:sp>
        <p:nvSpPr>
          <p:cNvPr id="14" name="Slide Number Placeholder 5"/>
          <p:cNvSpPr>
            <a:spLocks noGrp="1"/>
          </p:cNvSpPr>
          <p:nvPr>
            <p:ph type="sldNum" sz="quarter" idx="4"/>
          </p:nvPr>
        </p:nvSpPr>
        <p:spPr>
          <a:xfrm>
            <a:off x="6734178" y="4754167"/>
            <a:ext cx="703263" cy="195263"/>
          </a:xfrm>
          <a:prstGeom prst="rect">
            <a:avLst/>
          </a:prstGeom>
        </p:spPr>
        <p:txBody>
          <a:bodyPr vert="horz" lIns="91440" tIns="45720" rIns="91440" bIns="45720" rtlCol="0" anchor="ctr"/>
          <a:lstStyle>
            <a:lvl1pPr algn="r" fontAlgn="auto">
              <a:spcBef>
                <a:spcPts val="0"/>
              </a:spcBef>
              <a:spcAft>
                <a:spcPts val="0"/>
              </a:spcAft>
              <a:defRPr sz="1200">
                <a:solidFill>
                  <a:schemeClr val="bg1">
                    <a:lumMod val="50000"/>
                  </a:schemeClr>
                </a:solidFill>
                <a:latin typeface="+mn-lt"/>
                <a:cs typeface="+mn-cs"/>
              </a:defRPr>
            </a:lvl1pPr>
          </a:lstStyle>
          <a:p>
            <a:fld id="{167A4CF4-025F-4CA6-AD81-FEEEE251C797}" type="slidenum">
              <a:rPr lang="nl-BE" smtClean="0"/>
              <a:t>‹nr.›</a:t>
            </a:fld>
            <a:endParaRPr lang="nl-BE"/>
          </a:p>
        </p:txBody>
      </p:sp>
      <p:cxnSp>
        <p:nvCxnSpPr>
          <p:cNvPr id="6" name="Rechte verbindingslijn 5"/>
          <p:cNvCxnSpPr/>
          <p:nvPr/>
        </p:nvCxnSpPr>
        <p:spPr>
          <a:xfrm>
            <a:off x="2012950" y="4730354"/>
            <a:ext cx="0" cy="161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Rechte verbindingslijn 12"/>
          <p:cNvCxnSpPr/>
          <p:nvPr/>
        </p:nvCxnSpPr>
        <p:spPr>
          <a:xfrm>
            <a:off x="6657975" y="4745831"/>
            <a:ext cx="0" cy="161925"/>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37412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Lst>
  <p:hf hdr="0"/>
  <p:txStyles>
    <p:titleStyle>
      <a:lvl1pPr algn="l" rtl="0" eaLnBrk="1" fontAlgn="base" hangingPunct="1">
        <a:spcBef>
          <a:spcPct val="0"/>
        </a:spcBef>
        <a:spcAft>
          <a:spcPct val="0"/>
        </a:spcAft>
        <a:defRPr sz="2400" b="1" i="1" kern="1200">
          <a:solidFill>
            <a:srgbClr val="999999"/>
          </a:solidFill>
          <a:latin typeface="+mj-lt"/>
          <a:ea typeface="+mj-ea"/>
          <a:cs typeface="+mj-cs"/>
        </a:defRPr>
      </a:lvl1pPr>
      <a:lvl2pPr algn="l" rtl="0" eaLnBrk="1" fontAlgn="base" hangingPunct="1">
        <a:spcBef>
          <a:spcPct val="0"/>
        </a:spcBef>
        <a:spcAft>
          <a:spcPct val="0"/>
        </a:spcAft>
        <a:defRPr sz="2400" b="1" i="1">
          <a:solidFill>
            <a:srgbClr val="999999"/>
          </a:solidFill>
          <a:latin typeface="Calibri" pitchFamily="34" charset="0"/>
        </a:defRPr>
      </a:lvl2pPr>
      <a:lvl3pPr algn="l" rtl="0" eaLnBrk="1" fontAlgn="base" hangingPunct="1">
        <a:spcBef>
          <a:spcPct val="0"/>
        </a:spcBef>
        <a:spcAft>
          <a:spcPct val="0"/>
        </a:spcAft>
        <a:defRPr sz="2400" b="1" i="1">
          <a:solidFill>
            <a:srgbClr val="999999"/>
          </a:solidFill>
          <a:latin typeface="Calibri" pitchFamily="34" charset="0"/>
        </a:defRPr>
      </a:lvl3pPr>
      <a:lvl4pPr algn="l" rtl="0" eaLnBrk="1" fontAlgn="base" hangingPunct="1">
        <a:spcBef>
          <a:spcPct val="0"/>
        </a:spcBef>
        <a:spcAft>
          <a:spcPct val="0"/>
        </a:spcAft>
        <a:defRPr sz="2400" b="1" i="1">
          <a:solidFill>
            <a:srgbClr val="999999"/>
          </a:solidFill>
          <a:latin typeface="Calibri" pitchFamily="34" charset="0"/>
        </a:defRPr>
      </a:lvl4pPr>
      <a:lvl5pPr algn="l" rtl="0" eaLnBrk="1" fontAlgn="base" hangingPunct="1">
        <a:spcBef>
          <a:spcPct val="0"/>
        </a:spcBef>
        <a:spcAft>
          <a:spcPct val="0"/>
        </a:spcAft>
        <a:defRPr sz="2400" b="1" i="1">
          <a:solidFill>
            <a:srgbClr val="999999"/>
          </a:solidFill>
          <a:latin typeface="Calibri" pitchFamily="34" charset="0"/>
        </a:defRPr>
      </a:lvl5pPr>
      <a:lvl6pPr marL="457200" algn="l" rtl="0" eaLnBrk="1" fontAlgn="base" hangingPunct="1">
        <a:spcBef>
          <a:spcPct val="0"/>
        </a:spcBef>
        <a:spcAft>
          <a:spcPct val="0"/>
        </a:spcAft>
        <a:defRPr sz="2400" b="1" i="1">
          <a:solidFill>
            <a:srgbClr val="999999"/>
          </a:solidFill>
          <a:latin typeface="Calibri" pitchFamily="34" charset="0"/>
        </a:defRPr>
      </a:lvl6pPr>
      <a:lvl7pPr marL="914400" algn="l" rtl="0" eaLnBrk="1" fontAlgn="base" hangingPunct="1">
        <a:spcBef>
          <a:spcPct val="0"/>
        </a:spcBef>
        <a:spcAft>
          <a:spcPct val="0"/>
        </a:spcAft>
        <a:defRPr sz="2400" b="1" i="1">
          <a:solidFill>
            <a:srgbClr val="999999"/>
          </a:solidFill>
          <a:latin typeface="Calibri" pitchFamily="34" charset="0"/>
        </a:defRPr>
      </a:lvl7pPr>
      <a:lvl8pPr marL="1371600" algn="l" rtl="0" eaLnBrk="1" fontAlgn="base" hangingPunct="1">
        <a:spcBef>
          <a:spcPct val="0"/>
        </a:spcBef>
        <a:spcAft>
          <a:spcPct val="0"/>
        </a:spcAft>
        <a:defRPr sz="2400" b="1" i="1">
          <a:solidFill>
            <a:srgbClr val="999999"/>
          </a:solidFill>
          <a:latin typeface="Calibri" pitchFamily="34" charset="0"/>
        </a:defRPr>
      </a:lvl8pPr>
      <a:lvl9pPr marL="1828800" algn="l" rtl="0" eaLnBrk="1" fontAlgn="base" hangingPunct="1">
        <a:spcBef>
          <a:spcPct val="0"/>
        </a:spcBef>
        <a:spcAft>
          <a:spcPct val="0"/>
        </a:spcAft>
        <a:defRPr sz="2400" b="1" i="1">
          <a:solidFill>
            <a:srgbClr val="999999"/>
          </a:solidFill>
          <a:latin typeface="Calibri" pitchFamily="34" charset="0"/>
        </a:defRPr>
      </a:lvl9pPr>
    </p:titleStyle>
    <p:bodyStyle>
      <a:lvl1pPr marL="342900" indent="-342900" algn="l" rtl="0" eaLnBrk="1" fontAlgn="base" hangingPunct="1">
        <a:spcBef>
          <a:spcPct val="20000"/>
        </a:spcBef>
        <a:spcAft>
          <a:spcPct val="0"/>
        </a:spcAft>
        <a:buSzPct val="70000"/>
        <a:buBlip>
          <a:blip r:embed="rId11"/>
        </a:buBlip>
        <a:defRPr lang="en-US" sz="2200" kern="1200" dirty="0">
          <a:solidFill>
            <a:schemeClr val="tx2"/>
          </a:solidFill>
          <a:latin typeface="+mn-lt"/>
          <a:ea typeface="+mn-ea"/>
          <a:cs typeface="+mn-cs"/>
        </a:defRPr>
      </a:lvl1pPr>
      <a:lvl2pPr marL="800100" indent="-342900" algn="l" rtl="0" eaLnBrk="1" fontAlgn="base" hangingPunct="1">
        <a:spcBef>
          <a:spcPct val="20000"/>
        </a:spcBef>
        <a:spcAft>
          <a:spcPct val="0"/>
        </a:spcAft>
        <a:buSzPct val="70000"/>
        <a:buBlip>
          <a:blip r:embed="rId11"/>
        </a:buBlip>
        <a:defRPr lang="en-US" sz="2200" kern="1200" dirty="0">
          <a:solidFill>
            <a:schemeClr val="tx2"/>
          </a:solidFill>
          <a:latin typeface="+mn-lt"/>
          <a:ea typeface="+mn-ea"/>
          <a:cs typeface="+mn-cs"/>
        </a:defRPr>
      </a:lvl2pPr>
      <a:lvl3pPr marL="1257300" indent="-342900" algn="l" rtl="0" eaLnBrk="1" fontAlgn="base" hangingPunct="1">
        <a:spcBef>
          <a:spcPct val="20000"/>
        </a:spcBef>
        <a:spcAft>
          <a:spcPct val="0"/>
        </a:spcAft>
        <a:buSzPct val="70000"/>
        <a:buBlip>
          <a:blip r:embed="rId11"/>
        </a:buBlip>
        <a:defRPr lang="en-US" sz="2200" kern="1200" dirty="0">
          <a:solidFill>
            <a:schemeClr val="tx2"/>
          </a:solidFill>
          <a:latin typeface="+mn-lt"/>
          <a:ea typeface="+mn-ea"/>
          <a:cs typeface="+mn-cs"/>
        </a:defRPr>
      </a:lvl3pPr>
      <a:lvl4pPr marL="1828800" indent="-457200" algn="l" rtl="0" eaLnBrk="1" fontAlgn="base" hangingPunct="1">
        <a:spcBef>
          <a:spcPct val="20000"/>
        </a:spcBef>
        <a:spcAft>
          <a:spcPct val="0"/>
        </a:spcAft>
        <a:buSzPct val="70000"/>
        <a:buBlip>
          <a:blip r:embed="rId11"/>
        </a:buBlip>
        <a:defRPr lang="nl-BE" sz="2200" kern="1200" dirty="0">
          <a:solidFill>
            <a:schemeClr val="tx2"/>
          </a:solidFill>
          <a:latin typeface="+mn-lt"/>
          <a:ea typeface="+mn-ea"/>
          <a:cs typeface="+mn-cs"/>
        </a:defRPr>
      </a:lvl4pPr>
      <a:lvl5pPr marL="2286000" indent="-457200" algn="l" rtl="0" eaLnBrk="1" fontAlgn="base" hangingPunct="1">
        <a:spcBef>
          <a:spcPct val="20000"/>
        </a:spcBef>
        <a:spcAft>
          <a:spcPct val="0"/>
        </a:spcAft>
        <a:buSzPct val="70000"/>
        <a:buBlip>
          <a:blip r:embed="rId11"/>
        </a:buBlip>
        <a:defRPr lang="nl-BE" sz="2200" kern="1200" dirty="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26" Type="http://schemas.openxmlformats.org/officeDocument/2006/relationships/image" Target="../media/image10.pn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jpeg"/><Relationship Id="rId2" Type="http://schemas.openxmlformats.org/officeDocument/2006/relationships/image" Target="../media/image13.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24" Type="http://schemas.openxmlformats.org/officeDocument/2006/relationships/image" Target="../media/image35.png"/><Relationship Id="rId5" Type="http://schemas.openxmlformats.org/officeDocument/2006/relationships/image" Target="../media/image16.png"/><Relationship Id="rId15" Type="http://schemas.openxmlformats.org/officeDocument/2006/relationships/image" Target="../media/image26.png"/><Relationship Id="rId23" Type="http://schemas.openxmlformats.org/officeDocument/2006/relationships/image" Target="../media/image34.png"/><Relationship Id="rId28" Type="http://schemas.openxmlformats.org/officeDocument/2006/relationships/image" Target="../media/image12.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 Id="rId22" Type="http://schemas.openxmlformats.org/officeDocument/2006/relationships/image" Target="../media/image33.png"/><Relationship Id="rId27"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emf"/><Relationship Id="rId1" Type="http://schemas.openxmlformats.org/officeDocument/2006/relationships/slideLayout" Target="../slideLayouts/slideLayout12.xml"/><Relationship Id="rId4" Type="http://schemas.openxmlformats.org/officeDocument/2006/relationships/hyperlink" Target="https://www.sustainable-bus.com/news/europe-electric-bus-market-2020-covid/"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9.png"/><Relationship Id="rId7" Type="http://schemas.openxmlformats.org/officeDocument/2006/relationships/image" Target="../media/image10.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8.png"/><Relationship Id="rId4" Type="http://schemas.openxmlformats.org/officeDocument/2006/relationships/image" Target="../media/image33.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9.png"/><Relationship Id="rId7"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26.png"/><Relationship Id="rId10" Type="http://schemas.openxmlformats.org/officeDocument/2006/relationships/image" Target="../media/image12.png"/><Relationship Id="rId4" Type="http://schemas.openxmlformats.org/officeDocument/2006/relationships/image" Target="../media/image33.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11.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25.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2.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7.png"/><Relationship Id="rId7"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8.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5.png"/><Relationship Id="rId7"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1.png"/><Relationship Id="rId7"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12.png"/><Relationship Id="rId5" Type="http://schemas.openxmlformats.org/officeDocument/2006/relationships/image" Target="../media/image33.png"/><Relationship Id="rId10" Type="http://schemas.openxmlformats.org/officeDocument/2006/relationships/image" Target="../media/image11.png"/><Relationship Id="rId4" Type="http://schemas.openxmlformats.org/officeDocument/2006/relationships/image" Target="../media/image24.png"/><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4.png"/><Relationship Id="rId7" Type="http://schemas.openxmlformats.org/officeDocument/2006/relationships/image" Target="../media/image1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8.png"/><Relationship Id="rId4" Type="http://schemas.openxmlformats.org/officeDocument/2006/relationships/image" Target="../media/image33.pn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11.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5.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emf"/><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8.png"/><Relationship Id="rId7" Type="http://schemas.openxmlformats.org/officeDocument/2006/relationships/image" Target="../media/image59.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fluvius.be/nl/thema/aansluitingen-elektriciteit-2/distributiekosten/bereken-zelf-je-distributiekost"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hyperlink" Target="mailto:laadstation@fluvius.b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hyperlink" Target="mailto:laadstation@fluvius.b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1.png"/><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www.fluvius.be/" TargetMode="External"/><Relationship Id="rId1" Type="http://schemas.openxmlformats.org/officeDocument/2006/relationships/slideLayout" Target="../slideLayouts/slideLayout10.xml"/><Relationship Id="rId6" Type="http://schemas.openxmlformats.org/officeDocument/2006/relationships/image" Target="../media/image62.png"/><Relationship Id="rId5" Type="http://schemas.openxmlformats.org/officeDocument/2006/relationships/image" Target="../media/image12.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69.png"/><Relationship Id="rId2" Type="http://schemas.openxmlformats.org/officeDocument/2006/relationships/slideLayout" Target="../slideLayouts/slideLayout10.xml"/><Relationship Id="rId1" Type="http://schemas.openxmlformats.org/officeDocument/2006/relationships/themeOverride" Target="../theme/themeOverride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1.png"/><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Layout" Target="../slideLayouts/slideLayout10.xml"/><Relationship Id="rId1" Type="http://schemas.openxmlformats.org/officeDocument/2006/relationships/themeOverride" Target="../theme/themeOverride2.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hyperlink" Target="mailto:tcb@fluvius.be"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62.png"/><Relationship Id="rId5" Type="http://schemas.openxmlformats.org/officeDocument/2006/relationships/image" Target="../media/image12.png"/><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4.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1.png"/><Relationship Id="rId18" Type="http://schemas.openxmlformats.org/officeDocument/2006/relationships/image" Target="../media/image77.png"/><Relationship Id="rId3" Type="http://schemas.openxmlformats.org/officeDocument/2006/relationships/image" Target="../media/image76.png"/><Relationship Id="rId21" Type="http://schemas.openxmlformats.org/officeDocument/2006/relationships/image" Target="../media/image33.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5.png"/><Relationship Id="rId2" Type="http://schemas.openxmlformats.org/officeDocument/2006/relationships/image" Target="../media/image13.png"/><Relationship Id="rId16" Type="http://schemas.openxmlformats.org/officeDocument/2006/relationships/image" Target="../media/image24.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20.png"/><Relationship Id="rId5" Type="http://schemas.openxmlformats.org/officeDocument/2006/relationships/image" Target="../media/image15.png"/><Relationship Id="rId15" Type="http://schemas.openxmlformats.org/officeDocument/2006/relationships/image" Target="../media/image23.png"/><Relationship Id="rId23" Type="http://schemas.openxmlformats.org/officeDocument/2006/relationships/image" Target="../media/image29.png"/><Relationship Id="rId10" Type="http://schemas.openxmlformats.org/officeDocument/2006/relationships/image" Target="../media/image19.png"/><Relationship Id="rId19" Type="http://schemas.openxmlformats.org/officeDocument/2006/relationships/image" Target="../media/image26.png"/><Relationship Id="rId4" Type="http://schemas.openxmlformats.org/officeDocument/2006/relationships/image" Target="../media/image14.png"/><Relationship Id="rId9" Type="http://schemas.openxmlformats.org/officeDocument/2006/relationships/image" Target="../media/image18.png"/><Relationship Id="rId14" Type="http://schemas.openxmlformats.org/officeDocument/2006/relationships/image" Target="../media/image22.png"/><Relationship Id="rId22" Type="http://schemas.openxmlformats.org/officeDocument/2006/relationships/image" Target="../media/image28.png"/></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hyperlink" Target="mailto:exploitantenbeheer@delijn.be" TargetMode="External"/><Relationship Id="rId4" Type="http://schemas.openxmlformats.org/officeDocument/2006/relationships/image" Target="../media/image81.jpeg"/></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4716016" y="627534"/>
            <a:ext cx="3955976" cy="1152127"/>
          </a:xfrm>
        </p:spPr>
        <p:txBody>
          <a:bodyPr/>
          <a:lstStyle/>
          <a:p>
            <a:pPr algn="r"/>
            <a:r>
              <a:rPr lang="nl-BE" dirty="0">
                <a:latin typeface="Calibri"/>
              </a:rPr>
              <a:t>Electric Bus Systems</a:t>
            </a:r>
          </a:p>
        </p:txBody>
      </p:sp>
      <p:sp>
        <p:nvSpPr>
          <p:cNvPr id="4" name="Rechthoek 3">
            <a:extLst>
              <a:ext uri="{FF2B5EF4-FFF2-40B4-BE49-F238E27FC236}">
                <a16:creationId xmlns:a16="http://schemas.microsoft.com/office/drawing/2014/main" id="{A60AC2A3-89B1-46B0-86A2-704D8ED6A489}"/>
              </a:ext>
            </a:extLst>
          </p:cNvPr>
          <p:cNvSpPr/>
          <p:nvPr/>
        </p:nvSpPr>
        <p:spPr>
          <a:xfrm>
            <a:off x="1907704" y="4659982"/>
            <a:ext cx="288032"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5" name="Rechthoek 4">
            <a:extLst>
              <a:ext uri="{FF2B5EF4-FFF2-40B4-BE49-F238E27FC236}">
                <a16:creationId xmlns:a16="http://schemas.microsoft.com/office/drawing/2014/main" id="{A893E742-04CE-40FC-8D34-D0436E8A5239}"/>
              </a:ext>
            </a:extLst>
          </p:cNvPr>
          <p:cNvSpPr/>
          <p:nvPr/>
        </p:nvSpPr>
        <p:spPr>
          <a:xfrm>
            <a:off x="6588224" y="4731990"/>
            <a:ext cx="288032" cy="28803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6" name="Title 2">
            <a:extLst>
              <a:ext uri="{FF2B5EF4-FFF2-40B4-BE49-F238E27FC236}">
                <a16:creationId xmlns:a16="http://schemas.microsoft.com/office/drawing/2014/main" id="{020CC154-DD03-4B17-882D-0D6EB789DEEF}"/>
              </a:ext>
            </a:extLst>
          </p:cNvPr>
          <p:cNvSpPr txBox="1">
            <a:spLocks/>
          </p:cNvSpPr>
          <p:nvPr/>
        </p:nvSpPr>
        <p:spPr>
          <a:xfrm>
            <a:off x="5436096" y="1738017"/>
            <a:ext cx="3227391" cy="74165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b="1" i="0" kern="1200">
                <a:solidFill>
                  <a:schemeClr val="accent1"/>
                </a:solidFill>
                <a:latin typeface="+mj-lt"/>
                <a:ea typeface="+mj-ea"/>
                <a:cs typeface="+mj-cs"/>
              </a:defRPr>
            </a:lvl1pPr>
          </a:lstStyle>
          <a:p>
            <a:pPr algn="r"/>
            <a:r>
              <a:rPr lang="nl-BE" sz="1800" b="0" dirty="0">
                <a:solidFill>
                  <a:schemeClr val="accent6"/>
                </a:solidFill>
              </a:rPr>
              <a:t>Op weg naar</a:t>
            </a:r>
          </a:p>
          <a:p>
            <a:pPr algn="r"/>
            <a:r>
              <a:rPr lang="nl-BE" sz="1800" b="0" dirty="0">
                <a:solidFill>
                  <a:schemeClr val="accent6"/>
                </a:solidFill>
              </a:rPr>
              <a:t>Emissievrij openbaar vervoer</a:t>
            </a:r>
          </a:p>
        </p:txBody>
      </p:sp>
    </p:spTree>
    <p:extLst>
      <p:ext uri="{BB962C8B-B14F-4D97-AF65-F5344CB8AC3E}">
        <p14:creationId xmlns:p14="http://schemas.microsoft.com/office/powerpoint/2010/main" val="2970026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afgeronde hoeken 4">
            <a:extLst>
              <a:ext uri="{FF2B5EF4-FFF2-40B4-BE49-F238E27FC236}">
                <a16:creationId xmlns:a16="http://schemas.microsoft.com/office/drawing/2014/main" id="{F29D3BC6-1F9A-4984-9095-973BDBE3DD54}"/>
              </a:ext>
            </a:extLst>
          </p:cNvPr>
          <p:cNvSpPr/>
          <p:nvPr/>
        </p:nvSpPr>
        <p:spPr>
          <a:xfrm>
            <a:off x="611560" y="843558"/>
            <a:ext cx="7560840" cy="476361"/>
          </a:xfrm>
          <a:prstGeom prst="roundRect">
            <a:avLst/>
          </a:pr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70"/>
            <a:ext cx="7869266" cy="3564396"/>
          </a:xfrm>
        </p:spPr>
        <p:txBody>
          <a:bodyPr>
            <a:noAutofit/>
          </a:bodyPr>
          <a:lstStyle/>
          <a:p>
            <a:r>
              <a:rPr lang="nl-NL" sz="2000" dirty="0"/>
              <a:t>Welkom</a:t>
            </a:r>
          </a:p>
          <a:p>
            <a:r>
              <a:rPr lang="nl-NL" sz="2000" dirty="0"/>
              <a:t>Lessen uit de marktbevraging van De Lijn</a:t>
            </a:r>
          </a:p>
          <a:p>
            <a:r>
              <a:rPr lang="nl-NL" sz="2000" dirty="0"/>
              <a:t>Principes en technologische keuze voor emissievrij OV</a:t>
            </a:r>
          </a:p>
          <a:p>
            <a:r>
              <a:rPr lang="nl-NL" sz="2000" dirty="0"/>
              <a:t>Energievoorziening op de stelplaatsen</a:t>
            </a:r>
          </a:p>
          <a:p>
            <a:r>
              <a:rPr lang="nl-NL" sz="2000" dirty="0"/>
              <a:t>Hoe kunnen exploitanten zich voorbereiden op deze transitie</a:t>
            </a:r>
            <a:r>
              <a:rPr lang="nl-BE" sz="2000" dirty="0"/>
              <a:t>?</a:t>
            </a:r>
          </a:p>
          <a:p>
            <a:r>
              <a:rPr lang="nl-BE" sz="2000" dirty="0"/>
              <a:t>Vragen…</a:t>
            </a:r>
          </a:p>
          <a:p>
            <a:r>
              <a:rPr lang="nl-BE" sz="2000"/>
              <a:t>Slotwoord </a:t>
            </a:r>
            <a:endParaRPr lang="nl-NL" sz="2000" dirty="0"/>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Agenda</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2</a:t>
            </a:fld>
            <a:endParaRPr lang="nl-BE"/>
          </a:p>
        </p:txBody>
      </p:sp>
      <p:pic>
        <p:nvPicPr>
          <p:cNvPr id="7" name="Tijdelijke aanduiding voor inhoud 13">
            <a:extLst>
              <a:ext uri="{FF2B5EF4-FFF2-40B4-BE49-F238E27FC236}">
                <a16:creationId xmlns:a16="http://schemas.microsoft.com/office/drawing/2014/main" id="{31045D91-5128-4AC6-83C5-A1FD845454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105FB38B-6381-4616-9449-6E01AA51CDD0}"/>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F92A3B90-4E5E-4150-88B8-708B1D2D61D0}"/>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42468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afgeronde hoeken 4">
            <a:extLst>
              <a:ext uri="{FF2B5EF4-FFF2-40B4-BE49-F238E27FC236}">
                <a16:creationId xmlns:a16="http://schemas.microsoft.com/office/drawing/2014/main" id="{F29D3BC6-1F9A-4984-9095-973BDBE3DD54}"/>
              </a:ext>
            </a:extLst>
          </p:cNvPr>
          <p:cNvSpPr/>
          <p:nvPr/>
        </p:nvSpPr>
        <p:spPr>
          <a:xfrm>
            <a:off x="611560" y="1275606"/>
            <a:ext cx="7560840" cy="476361"/>
          </a:xfrm>
          <a:prstGeom prst="roundRect">
            <a:avLst/>
          </a:pr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70"/>
            <a:ext cx="7200800" cy="3564396"/>
          </a:xfrm>
        </p:spPr>
        <p:txBody>
          <a:bodyPr>
            <a:noAutofit/>
          </a:bodyPr>
          <a:lstStyle/>
          <a:p>
            <a:r>
              <a:rPr lang="nl-NL" sz="2000" dirty="0"/>
              <a:t>Welkom</a:t>
            </a:r>
          </a:p>
          <a:p>
            <a:r>
              <a:rPr lang="nl-NL" sz="2000" dirty="0"/>
              <a:t>Lessen uit de marktbevraging van De Lijn</a:t>
            </a:r>
          </a:p>
          <a:p>
            <a:r>
              <a:rPr lang="nl-NL" sz="2000" dirty="0"/>
              <a:t>Principes en technologische keuze voor emissievrij OV</a:t>
            </a:r>
          </a:p>
          <a:p>
            <a:r>
              <a:rPr lang="nl-NL" sz="2000" dirty="0"/>
              <a:t>Energievoorziening op de stelplaatsen</a:t>
            </a:r>
          </a:p>
          <a:p>
            <a:r>
              <a:rPr lang="nl-NL" sz="2000" dirty="0"/>
              <a:t>Hoe kunnen exploitanten zich voorbereiden op deze transitie</a:t>
            </a:r>
            <a:r>
              <a:rPr lang="nl-BE" sz="2000" dirty="0"/>
              <a:t>?</a:t>
            </a:r>
          </a:p>
          <a:p>
            <a:r>
              <a:rPr lang="nl-BE" sz="2000" dirty="0"/>
              <a:t>Vragen…</a:t>
            </a:r>
          </a:p>
          <a:p>
            <a:r>
              <a:rPr lang="nl-BE" sz="2000" dirty="0"/>
              <a:t>Slotwoord </a:t>
            </a:r>
            <a:endParaRPr lang="nl-NL" sz="2000" dirty="0"/>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Agenda</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3</a:t>
            </a:fld>
            <a:endParaRPr lang="nl-BE"/>
          </a:p>
        </p:txBody>
      </p:sp>
      <p:pic>
        <p:nvPicPr>
          <p:cNvPr id="7" name="Tijdelijke aanduiding voor inhoud 13">
            <a:extLst>
              <a:ext uri="{FF2B5EF4-FFF2-40B4-BE49-F238E27FC236}">
                <a16:creationId xmlns:a16="http://schemas.microsoft.com/office/drawing/2014/main" id="{31045D91-5128-4AC6-83C5-A1FD845454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105FB38B-6381-4616-9449-6E01AA51CDD0}"/>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F92A3B90-4E5E-4150-88B8-708B1D2D61D0}"/>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358218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F27909-3D77-4A77-83FA-854CD9611911}"/>
              </a:ext>
            </a:extLst>
          </p:cNvPr>
          <p:cNvSpPr>
            <a:spLocks noGrp="1"/>
          </p:cNvSpPr>
          <p:nvPr>
            <p:ph type="title"/>
          </p:nvPr>
        </p:nvSpPr>
        <p:spPr/>
        <p:txBody>
          <a:bodyPr/>
          <a:lstStyle/>
          <a:p>
            <a:r>
              <a:rPr lang="nl-NL" sz="2400" dirty="0"/>
              <a:t>Wat kunnen we leren van andere Europese actoren?</a:t>
            </a:r>
            <a:endParaRPr lang="nl-BE" sz="2400" dirty="0"/>
          </a:p>
        </p:txBody>
      </p:sp>
      <p:sp>
        <p:nvSpPr>
          <p:cNvPr id="4" name="Tijdelijke aanduiding voor datum 3">
            <a:extLst>
              <a:ext uri="{FF2B5EF4-FFF2-40B4-BE49-F238E27FC236}">
                <a16:creationId xmlns:a16="http://schemas.microsoft.com/office/drawing/2014/main" id="{906626D2-C88A-427B-80B1-BD156C1E438E}"/>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60B1C05B-5C96-45B5-94F7-5FE2CBB0D613}"/>
              </a:ext>
            </a:extLst>
          </p:cNvPr>
          <p:cNvSpPr>
            <a:spLocks noGrp="1"/>
          </p:cNvSpPr>
          <p:nvPr>
            <p:ph type="sldNum" sz="quarter" idx="12"/>
          </p:nvPr>
        </p:nvSpPr>
        <p:spPr/>
        <p:txBody>
          <a:bodyPr/>
          <a:lstStyle/>
          <a:p>
            <a:fld id="{167A4CF4-025F-4CA6-AD81-FEEEE251C797}" type="slidenum">
              <a:rPr lang="nl-BE" smtClean="0"/>
              <a:t>4</a:t>
            </a:fld>
            <a:endParaRPr lang="nl-BE"/>
          </a:p>
        </p:txBody>
      </p:sp>
      <p:pic>
        <p:nvPicPr>
          <p:cNvPr id="8" name="Picture 2" descr="Spare parts and accessories for Irizar buses – INDUSTRI">
            <a:extLst>
              <a:ext uri="{FF2B5EF4-FFF2-40B4-BE49-F238E27FC236}">
                <a16:creationId xmlns:a16="http://schemas.microsoft.com/office/drawing/2014/main" id="{64D8A69F-491F-45AC-8AC1-AD01C64B1A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582" b="17950"/>
          <a:stretch/>
        </p:blipFill>
        <p:spPr bwMode="auto">
          <a:xfrm>
            <a:off x="3832158" y="2749983"/>
            <a:ext cx="1215382" cy="530454"/>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FA876D5D-F81F-41AB-8A65-6372EBC629B1}"/>
              </a:ext>
            </a:extLst>
          </p:cNvPr>
          <p:cNvPicPr>
            <a:picLocks noChangeAspect="1"/>
          </p:cNvPicPr>
          <p:nvPr/>
        </p:nvPicPr>
        <p:blipFill>
          <a:blip r:embed="rId3"/>
          <a:stretch>
            <a:fillRect/>
          </a:stretch>
        </p:blipFill>
        <p:spPr>
          <a:xfrm>
            <a:off x="3806371" y="1964139"/>
            <a:ext cx="714159" cy="714159"/>
          </a:xfrm>
          <a:prstGeom prst="rect">
            <a:avLst/>
          </a:prstGeom>
        </p:spPr>
      </p:pic>
      <p:pic>
        <p:nvPicPr>
          <p:cNvPr id="10" name="Afbeelding 9">
            <a:extLst>
              <a:ext uri="{FF2B5EF4-FFF2-40B4-BE49-F238E27FC236}">
                <a16:creationId xmlns:a16="http://schemas.microsoft.com/office/drawing/2014/main" id="{0E0BFEA1-AEB0-48E6-98FD-C6BD78A0B107}"/>
              </a:ext>
            </a:extLst>
          </p:cNvPr>
          <p:cNvPicPr>
            <a:picLocks noChangeAspect="1"/>
          </p:cNvPicPr>
          <p:nvPr/>
        </p:nvPicPr>
        <p:blipFill>
          <a:blip r:embed="rId4"/>
          <a:stretch>
            <a:fillRect/>
          </a:stretch>
        </p:blipFill>
        <p:spPr>
          <a:xfrm>
            <a:off x="6527234" y="2132227"/>
            <a:ext cx="552108" cy="467168"/>
          </a:xfrm>
          <a:prstGeom prst="rect">
            <a:avLst/>
          </a:prstGeom>
        </p:spPr>
      </p:pic>
      <p:pic>
        <p:nvPicPr>
          <p:cNvPr id="12" name="Afbeelding 11">
            <a:extLst>
              <a:ext uri="{FF2B5EF4-FFF2-40B4-BE49-F238E27FC236}">
                <a16:creationId xmlns:a16="http://schemas.microsoft.com/office/drawing/2014/main" id="{5DA155BE-5669-40CE-A88C-3276C6F80855}"/>
              </a:ext>
            </a:extLst>
          </p:cNvPr>
          <p:cNvPicPr>
            <a:picLocks noChangeAspect="1"/>
          </p:cNvPicPr>
          <p:nvPr/>
        </p:nvPicPr>
        <p:blipFill>
          <a:blip r:embed="rId5"/>
          <a:stretch>
            <a:fillRect/>
          </a:stretch>
        </p:blipFill>
        <p:spPr>
          <a:xfrm>
            <a:off x="5152239" y="2105090"/>
            <a:ext cx="818509" cy="525081"/>
          </a:xfrm>
          <a:prstGeom prst="rect">
            <a:avLst/>
          </a:prstGeom>
        </p:spPr>
      </p:pic>
      <p:pic>
        <p:nvPicPr>
          <p:cNvPr id="13" name="Afbeelding 12">
            <a:extLst>
              <a:ext uri="{FF2B5EF4-FFF2-40B4-BE49-F238E27FC236}">
                <a16:creationId xmlns:a16="http://schemas.microsoft.com/office/drawing/2014/main" id="{BCB05AED-BE16-462E-9DD0-096A54DCCE13}"/>
              </a:ext>
            </a:extLst>
          </p:cNvPr>
          <p:cNvPicPr>
            <a:picLocks noChangeAspect="1"/>
          </p:cNvPicPr>
          <p:nvPr/>
        </p:nvPicPr>
        <p:blipFill>
          <a:blip r:embed="rId6"/>
          <a:stretch>
            <a:fillRect/>
          </a:stretch>
        </p:blipFill>
        <p:spPr>
          <a:xfrm>
            <a:off x="794358" y="2879402"/>
            <a:ext cx="1050163" cy="447863"/>
          </a:xfrm>
          <a:prstGeom prst="rect">
            <a:avLst/>
          </a:prstGeom>
        </p:spPr>
      </p:pic>
      <p:pic>
        <p:nvPicPr>
          <p:cNvPr id="14" name="Afbeelding 13">
            <a:extLst>
              <a:ext uri="{FF2B5EF4-FFF2-40B4-BE49-F238E27FC236}">
                <a16:creationId xmlns:a16="http://schemas.microsoft.com/office/drawing/2014/main" id="{99CBE8BF-410B-4001-A804-63F5D33B4B79}"/>
              </a:ext>
            </a:extLst>
          </p:cNvPr>
          <p:cNvPicPr/>
          <p:nvPr/>
        </p:nvPicPr>
        <p:blipFill>
          <a:blip r:embed="rId7"/>
          <a:stretch>
            <a:fillRect/>
          </a:stretch>
        </p:blipFill>
        <p:spPr>
          <a:xfrm>
            <a:off x="5929079" y="3644395"/>
            <a:ext cx="619700" cy="231633"/>
          </a:xfrm>
          <a:prstGeom prst="rect">
            <a:avLst/>
          </a:prstGeom>
        </p:spPr>
      </p:pic>
      <p:pic>
        <p:nvPicPr>
          <p:cNvPr id="15" name="Afbeelding 14">
            <a:extLst>
              <a:ext uri="{FF2B5EF4-FFF2-40B4-BE49-F238E27FC236}">
                <a16:creationId xmlns:a16="http://schemas.microsoft.com/office/drawing/2014/main" id="{FF24CD14-167A-41AF-BF6C-B447257F1F09}"/>
              </a:ext>
            </a:extLst>
          </p:cNvPr>
          <p:cNvPicPr/>
          <p:nvPr/>
        </p:nvPicPr>
        <p:blipFill>
          <a:blip r:embed="rId8"/>
          <a:stretch>
            <a:fillRect/>
          </a:stretch>
        </p:blipFill>
        <p:spPr>
          <a:xfrm>
            <a:off x="5748112" y="2866579"/>
            <a:ext cx="1120377" cy="398995"/>
          </a:xfrm>
          <a:prstGeom prst="rect">
            <a:avLst/>
          </a:prstGeom>
        </p:spPr>
      </p:pic>
      <p:pic>
        <p:nvPicPr>
          <p:cNvPr id="16" name="Afbeelding 15">
            <a:extLst>
              <a:ext uri="{FF2B5EF4-FFF2-40B4-BE49-F238E27FC236}">
                <a16:creationId xmlns:a16="http://schemas.microsoft.com/office/drawing/2014/main" id="{F60B1D89-0903-45E4-AE9B-1EF1A89EB29B}"/>
              </a:ext>
            </a:extLst>
          </p:cNvPr>
          <p:cNvPicPr/>
          <p:nvPr/>
        </p:nvPicPr>
        <p:blipFill>
          <a:blip r:embed="rId9"/>
          <a:stretch>
            <a:fillRect/>
          </a:stretch>
        </p:blipFill>
        <p:spPr>
          <a:xfrm>
            <a:off x="879537" y="3549650"/>
            <a:ext cx="756425" cy="382777"/>
          </a:xfrm>
          <a:prstGeom prst="rect">
            <a:avLst/>
          </a:prstGeom>
        </p:spPr>
      </p:pic>
      <p:pic>
        <p:nvPicPr>
          <p:cNvPr id="17" name="Afbeelding 16">
            <a:extLst>
              <a:ext uri="{FF2B5EF4-FFF2-40B4-BE49-F238E27FC236}">
                <a16:creationId xmlns:a16="http://schemas.microsoft.com/office/drawing/2014/main" id="{A8D78306-0D30-48E4-98F4-32E1A8678DEE}"/>
              </a:ext>
            </a:extLst>
          </p:cNvPr>
          <p:cNvPicPr/>
          <p:nvPr/>
        </p:nvPicPr>
        <p:blipFill>
          <a:blip r:embed="rId10"/>
          <a:stretch>
            <a:fillRect/>
          </a:stretch>
        </p:blipFill>
        <p:spPr>
          <a:xfrm>
            <a:off x="7569061" y="2845550"/>
            <a:ext cx="826932" cy="508630"/>
          </a:xfrm>
          <a:prstGeom prst="rect">
            <a:avLst/>
          </a:prstGeom>
        </p:spPr>
      </p:pic>
      <p:pic>
        <p:nvPicPr>
          <p:cNvPr id="19" name="Afbeelding 18">
            <a:extLst>
              <a:ext uri="{FF2B5EF4-FFF2-40B4-BE49-F238E27FC236}">
                <a16:creationId xmlns:a16="http://schemas.microsoft.com/office/drawing/2014/main" id="{73D86245-7C37-4B56-8236-2909FE5CF8D6}"/>
              </a:ext>
            </a:extLst>
          </p:cNvPr>
          <p:cNvPicPr>
            <a:picLocks noChangeAspect="1"/>
          </p:cNvPicPr>
          <p:nvPr/>
        </p:nvPicPr>
        <p:blipFill>
          <a:blip r:embed="rId11"/>
          <a:stretch>
            <a:fillRect/>
          </a:stretch>
        </p:blipFill>
        <p:spPr>
          <a:xfrm>
            <a:off x="2321698" y="3535746"/>
            <a:ext cx="1325840" cy="468689"/>
          </a:xfrm>
          <a:prstGeom prst="rect">
            <a:avLst/>
          </a:prstGeom>
        </p:spPr>
      </p:pic>
      <p:pic>
        <p:nvPicPr>
          <p:cNvPr id="20" name="Afbeelding 19">
            <a:extLst>
              <a:ext uri="{FF2B5EF4-FFF2-40B4-BE49-F238E27FC236}">
                <a16:creationId xmlns:a16="http://schemas.microsoft.com/office/drawing/2014/main" id="{3BD7F431-8F0F-4F34-B206-494258B75CEF}"/>
              </a:ext>
            </a:extLst>
          </p:cNvPr>
          <p:cNvPicPr>
            <a:picLocks noChangeAspect="1"/>
          </p:cNvPicPr>
          <p:nvPr/>
        </p:nvPicPr>
        <p:blipFill>
          <a:blip r:embed="rId12"/>
          <a:stretch>
            <a:fillRect/>
          </a:stretch>
        </p:blipFill>
        <p:spPr>
          <a:xfrm>
            <a:off x="4333274" y="3644197"/>
            <a:ext cx="910069" cy="216222"/>
          </a:xfrm>
          <a:prstGeom prst="rect">
            <a:avLst/>
          </a:prstGeom>
        </p:spPr>
      </p:pic>
      <p:pic>
        <p:nvPicPr>
          <p:cNvPr id="21" name="Afbeelding 20">
            <a:extLst>
              <a:ext uri="{FF2B5EF4-FFF2-40B4-BE49-F238E27FC236}">
                <a16:creationId xmlns:a16="http://schemas.microsoft.com/office/drawing/2014/main" id="{3EEA435F-A74F-4983-B77E-240AE1421D6C}"/>
              </a:ext>
            </a:extLst>
          </p:cNvPr>
          <p:cNvPicPr>
            <a:picLocks noChangeAspect="1"/>
          </p:cNvPicPr>
          <p:nvPr/>
        </p:nvPicPr>
        <p:blipFill>
          <a:blip r:embed="rId13"/>
          <a:stretch>
            <a:fillRect/>
          </a:stretch>
        </p:blipFill>
        <p:spPr>
          <a:xfrm>
            <a:off x="307215" y="2105090"/>
            <a:ext cx="738380" cy="413492"/>
          </a:xfrm>
          <a:prstGeom prst="rect">
            <a:avLst/>
          </a:prstGeom>
        </p:spPr>
      </p:pic>
      <p:pic>
        <p:nvPicPr>
          <p:cNvPr id="22" name="Afbeelding 21">
            <a:extLst>
              <a:ext uri="{FF2B5EF4-FFF2-40B4-BE49-F238E27FC236}">
                <a16:creationId xmlns:a16="http://schemas.microsoft.com/office/drawing/2014/main" id="{EE3927AF-21E5-49D6-A158-E81617319614}"/>
              </a:ext>
            </a:extLst>
          </p:cNvPr>
          <p:cNvPicPr>
            <a:picLocks noChangeAspect="1"/>
          </p:cNvPicPr>
          <p:nvPr/>
        </p:nvPicPr>
        <p:blipFill>
          <a:blip r:embed="rId14"/>
          <a:stretch>
            <a:fillRect/>
          </a:stretch>
        </p:blipFill>
        <p:spPr>
          <a:xfrm>
            <a:off x="5737971" y="1253268"/>
            <a:ext cx="718492" cy="319845"/>
          </a:xfrm>
          <a:prstGeom prst="rect">
            <a:avLst/>
          </a:prstGeom>
        </p:spPr>
      </p:pic>
      <p:pic>
        <p:nvPicPr>
          <p:cNvPr id="23" name="Afbeelding 22">
            <a:extLst>
              <a:ext uri="{FF2B5EF4-FFF2-40B4-BE49-F238E27FC236}">
                <a16:creationId xmlns:a16="http://schemas.microsoft.com/office/drawing/2014/main" id="{0AF9A6A7-E1D0-407C-9337-049C6D615637}"/>
              </a:ext>
            </a:extLst>
          </p:cNvPr>
          <p:cNvPicPr>
            <a:picLocks noChangeAspect="1"/>
          </p:cNvPicPr>
          <p:nvPr/>
        </p:nvPicPr>
        <p:blipFill>
          <a:blip r:embed="rId15"/>
          <a:stretch>
            <a:fillRect/>
          </a:stretch>
        </p:blipFill>
        <p:spPr>
          <a:xfrm>
            <a:off x="352103" y="1223650"/>
            <a:ext cx="1199750" cy="413491"/>
          </a:xfrm>
          <a:prstGeom prst="rect">
            <a:avLst/>
          </a:prstGeom>
        </p:spPr>
      </p:pic>
      <p:pic>
        <p:nvPicPr>
          <p:cNvPr id="24" name="Afbeelding 23">
            <a:extLst>
              <a:ext uri="{FF2B5EF4-FFF2-40B4-BE49-F238E27FC236}">
                <a16:creationId xmlns:a16="http://schemas.microsoft.com/office/drawing/2014/main" id="{D01AB1C9-0EFF-4006-8B08-594903EEC9BE}"/>
              </a:ext>
            </a:extLst>
          </p:cNvPr>
          <p:cNvPicPr>
            <a:picLocks noChangeAspect="1"/>
          </p:cNvPicPr>
          <p:nvPr/>
        </p:nvPicPr>
        <p:blipFill>
          <a:blip r:embed="rId16"/>
          <a:stretch>
            <a:fillRect/>
          </a:stretch>
        </p:blipFill>
        <p:spPr>
          <a:xfrm>
            <a:off x="6623321" y="1111210"/>
            <a:ext cx="460620" cy="557712"/>
          </a:xfrm>
          <a:prstGeom prst="rect">
            <a:avLst/>
          </a:prstGeom>
        </p:spPr>
      </p:pic>
      <p:pic>
        <p:nvPicPr>
          <p:cNvPr id="25" name="Afbeelding 24">
            <a:extLst>
              <a:ext uri="{FF2B5EF4-FFF2-40B4-BE49-F238E27FC236}">
                <a16:creationId xmlns:a16="http://schemas.microsoft.com/office/drawing/2014/main" id="{42DB3E2C-83C4-4B28-A590-260F82B9C8F4}"/>
              </a:ext>
            </a:extLst>
          </p:cNvPr>
          <p:cNvPicPr>
            <a:picLocks noChangeAspect="1"/>
          </p:cNvPicPr>
          <p:nvPr/>
        </p:nvPicPr>
        <p:blipFill>
          <a:blip r:embed="rId17"/>
          <a:stretch>
            <a:fillRect/>
          </a:stretch>
        </p:blipFill>
        <p:spPr>
          <a:xfrm>
            <a:off x="4973804" y="1259044"/>
            <a:ext cx="597309" cy="314069"/>
          </a:xfrm>
          <a:prstGeom prst="rect">
            <a:avLst/>
          </a:prstGeom>
        </p:spPr>
      </p:pic>
      <p:pic>
        <p:nvPicPr>
          <p:cNvPr id="26" name="Afbeelding 25">
            <a:extLst>
              <a:ext uri="{FF2B5EF4-FFF2-40B4-BE49-F238E27FC236}">
                <a16:creationId xmlns:a16="http://schemas.microsoft.com/office/drawing/2014/main" id="{552F426F-41A7-41CD-971A-2ECA012974A8}"/>
              </a:ext>
            </a:extLst>
          </p:cNvPr>
          <p:cNvPicPr>
            <a:picLocks noChangeAspect="1"/>
          </p:cNvPicPr>
          <p:nvPr/>
        </p:nvPicPr>
        <p:blipFill>
          <a:blip r:embed="rId18"/>
          <a:stretch>
            <a:fillRect/>
          </a:stretch>
        </p:blipFill>
        <p:spPr>
          <a:xfrm>
            <a:off x="2421886" y="1338581"/>
            <a:ext cx="2385060" cy="234531"/>
          </a:xfrm>
          <a:prstGeom prst="rect">
            <a:avLst/>
          </a:prstGeom>
        </p:spPr>
      </p:pic>
      <p:pic>
        <p:nvPicPr>
          <p:cNvPr id="27" name="Afbeelding 26">
            <a:extLst>
              <a:ext uri="{FF2B5EF4-FFF2-40B4-BE49-F238E27FC236}">
                <a16:creationId xmlns:a16="http://schemas.microsoft.com/office/drawing/2014/main" id="{E81F190B-CCF2-47F2-B4E9-03B9AB616D8D}"/>
              </a:ext>
            </a:extLst>
          </p:cNvPr>
          <p:cNvPicPr/>
          <p:nvPr/>
        </p:nvPicPr>
        <p:blipFill>
          <a:blip r:embed="rId19"/>
          <a:stretch>
            <a:fillRect/>
          </a:stretch>
        </p:blipFill>
        <p:spPr>
          <a:xfrm>
            <a:off x="2691538" y="2147617"/>
            <a:ext cx="820368" cy="418629"/>
          </a:xfrm>
          <a:prstGeom prst="rect">
            <a:avLst/>
          </a:prstGeom>
        </p:spPr>
      </p:pic>
      <p:pic>
        <p:nvPicPr>
          <p:cNvPr id="28" name="Afbeelding 27">
            <a:extLst>
              <a:ext uri="{FF2B5EF4-FFF2-40B4-BE49-F238E27FC236}">
                <a16:creationId xmlns:a16="http://schemas.microsoft.com/office/drawing/2014/main" id="{51277D9B-1531-41DD-B75C-CB797282A467}"/>
              </a:ext>
            </a:extLst>
          </p:cNvPr>
          <p:cNvPicPr>
            <a:picLocks noChangeAspect="1"/>
          </p:cNvPicPr>
          <p:nvPr/>
        </p:nvPicPr>
        <p:blipFill>
          <a:blip r:embed="rId20"/>
          <a:stretch>
            <a:fillRect/>
          </a:stretch>
        </p:blipFill>
        <p:spPr>
          <a:xfrm>
            <a:off x="2354062" y="2866579"/>
            <a:ext cx="901026" cy="386706"/>
          </a:xfrm>
          <a:prstGeom prst="rect">
            <a:avLst/>
          </a:prstGeom>
        </p:spPr>
      </p:pic>
      <p:sp>
        <p:nvSpPr>
          <p:cNvPr id="2" name="AutoShape 2" descr="Ebusco&lt;sup&gt;®&lt;/sup&gt;">
            <a:extLst>
              <a:ext uri="{FF2B5EF4-FFF2-40B4-BE49-F238E27FC236}">
                <a16:creationId xmlns:a16="http://schemas.microsoft.com/office/drawing/2014/main" id="{8490D2D6-1E93-4B2D-9C10-8C25EFC49BDD}"/>
              </a:ext>
            </a:extLst>
          </p:cNvPr>
          <p:cNvSpPr>
            <a:spLocks noChangeAspect="1" noChangeArrowheads="1"/>
          </p:cNvSpPr>
          <p:nvPr/>
        </p:nvSpPr>
        <p:spPr bwMode="auto">
          <a:xfrm>
            <a:off x="4814995" y="210808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030" name="Picture 6" descr="12.9M 2-Door - Electric bus">
            <a:extLst>
              <a:ext uri="{FF2B5EF4-FFF2-40B4-BE49-F238E27FC236}">
                <a16:creationId xmlns:a16="http://schemas.microsoft.com/office/drawing/2014/main" id="{C24C0C5C-1DA7-4A19-9907-2AB581F90B09}"/>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373805" y="2233979"/>
            <a:ext cx="1475656" cy="345601"/>
          </a:xfrm>
          <a:prstGeom prst="rect">
            <a:avLst/>
          </a:prstGeom>
          <a:noFill/>
          <a:extLst>
            <a:ext uri="{909E8E84-426E-40DD-AFC4-6F175D3DCCD1}">
              <a14:hiddenFill xmlns:a14="http://schemas.microsoft.com/office/drawing/2010/main">
                <a:solidFill>
                  <a:srgbClr val="FFFFFF"/>
                </a:solidFill>
              </a14:hiddenFill>
            </a:ext>
          </a:extLst>
        </p:spPr>
      </p:pic>
      <p:pic>
        <p:nvPicPr>
          <p:cNvPr id="31" name="Afbeelding 30">
            <a:extLst>
              <a:ext uri="{FF2B5EF4-FFF2-40B4-BE49-F238E27FC236}">
                <a16:creationId xmlns:a16="http://schemas.microsoft.com/office/drawing/2014/main" id="{536B40B0-F0F6-4C28-AF73-3A6893687C6F}"/>
              </a:ext>
            </a:extLst>
          </p:cNvPr>
          <p:cNvPicPr>
            <a:picLocks noChangeAspect="1"/>
          </p:cNvPicPr>
          <p:nvPr/>
        </p:nvPicPr>
        <p:blipFill>
          <a:blip r:embed="rId22"/>
          <a:stretch>
            <a:fillRect/>
          </a:stretch>
        </p:blipFill>
        <p:spPr>
          <a:xfrm>
            <a:off x="1718711" y="1059582"/>
            <a:ext cx="536317" cy="725279"/>
          </a:xfrm>
          <a:prstGeom prst="rect">
            <a:avLst/>
          </a:prstGeom>
        </p:spPr>
      </p:pic>
      <p:pic>
        <p:nvPicPr>
          <p:cNvPr id="1032" name="Picture 8" descr="Success Story - Hamburger Hochbahn">
            <a:extLst>
              <a:ext uri="{FF2B5EF4-FFF2-40B4-BE49-F238E27FC236}">
                <a16:creationId xmlns:a16="http://schemas.microsoft.com/office/drawing/2014/main" id="{649D9CA1-BE4E-4ED4-9A57-B718896CB3C9}"/>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250798" y="1242399"/>
            <a:ext cx="1209634" cy="391060"/>
          </a:xfrm>
          <a:prstGeom prst="rect">
            <a:avLst/>
          </a:prstGeom>
          <a:noFill/>
          <a:extLst>
            <a:ext uri="{909E8E84-426E-40DD-AFC4-6F175D3DCCD1}">
              <a14:hiddenFill xmlns:a14="http://schemas.microsoft.com/office/drawing/2010/main">
                <a:solidFill>
                  <a:srgbClr val="FFFFFF"/>
                </a:solidFill>
              </a14:hiddenFill>
            </a:ext>
          </a:extLst>
        </p:spPr>
      </p:pic>
      <p:pic>
        <p:nvPicPr>
          <p:cNvPr id="34" name="Afbeelding 33">
            <a:extLst>
              <a:ext uri="{FF2B5EF4-FFF2-40B4-BE49-F238E27FC236}">
                <a16:creationId xmlns:a16="http://schemas.microsoft.com/office/drawing/2014/main" id="{FD162814-4852-4043-9B41-9AAE51FE815A}"/>
              </a:ext>
            </a:extLst>
          </p:cNvPr>
          <p:cNvPicPr>
            <a:picLocks noChangeAspect="1"/>
          </p:cNvPicPr>
          <p:nvPr/>
        </p:nvPicPr>
        <p:blipFill rotWithShape="1">
          <a:blip r:embed="rId24"/>
          <a:srcRect t="22718" r="4486" b="31489"/>
          <a:stretch/>
        </p:blipFill>
        <p:spPr>
          <a:xfrm>
            <a:off x="1340060" y="2137035"/>
            <a:ext cx="1057013" cy="337352"/>
          </a:xfrm>
          <a:prstGeom prst="rect">
            <a:avLst/>
          </a:prstGeom>
        </p:spPr>
      </p:pic>
      <p:pic>
        <p:nvPicPr>
          <p:cNvPr id="35" name="Picture 12" descr="PSI Software | Pipe and Sewer Conference">
            <a:extLst>
              <a:ext uri="{FF2B5EF4-FFF2-40B4-BE49-F238E27FC236}">
                <a16:creationId xmlns:a16="http://schemas.microsoft.com/office/drawing/2014/main" id="{9582F933-FCF7-4229-ABC0-8A5776B5B01A}"/>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t="28624" b="33231"/>
          <a:stretch/>
        </p:blipFill>
        <p:spPr bwMode="auto">
          <a:xfrm>
            <a:off x="7234515" y="3572387"/>
            <a:ext cx="808079" cy="308241"/>
          </a:xfrm>
          <a:prstGeom prst="rect">
            <a:avLst/>
          </a:prstGeom>
          <a:noFill/>
          <a:extLst>
            <a:ext uri="{909E8E84-426E-40DD-AFC4-6F175D3DCCD1}">
              <a14:hiddenFill xmlns:a14="http://schemas.microsoft.com/office/drawing/2010/main">
                <a:solidFill>
                  <a:srgbClr val="FFFFFF"/>
                </a:solidFill>
              </a14:hiddenFill>
            </a:ext>
          </a:extLst>
        </p:spPr>
      </p:pic>
      <p:pic>
        <p:nvPicPr>
          <p:cNvPr id="30" name="Tijdelijke aanduiding voor inhoud 13">
            <a:extLst>
              <a:ext uri="{FF2B5EF4-FFF2-40B4-BE49-F238E27FC236}">
                <a16:creationId xmlns:a16="http://schemas.microsoft.com/office/drawing/2014/main" id="{3C84E40E-B140-4E03-8FAF-977F59CAAB67}"/>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32" name="Afbeelding 31">
            <a:extLst>
              <a:ext uri="{FF2B5EF4-FFF2-40B4-BE49-F238E27FC236}">
                <a16:creationId xmlns:a16="http://schemas.microsoft.com/office/drawing/2014/main" id="{5D28FDEB-ACD6-490F-9391-421453F0EB4D}"/>
              </a:ext>
            </a:extLst>
          </p:cNvPr>
          <p:cNvPicPr>
            <a:picLocks noChangeAspect="1"/>
          </p:cNvPicPr>
          <p:nvPr/>
        </p:nvPicPr>
        <p:blipFill>
          <a:blip r:embed="rId27"/>
          <a:stretch>
            <a:fillRect/>
          </a:stretch>
        </p:blipFill>
        <p:spPr>
          <a:xfrm>
            <a:off x="3840649" y="4011910"/>
            <a:ext cx="1004444" cy="1009759"/>
          </a:xfrm>
          <a:prstGeom prst="rect">
            <a:avLst/>
          </a:prstGeom>
        </p:spPr>
      </p:pic>
      <p:pic>
        <p:nvPicPr>
          <p:cNvPr id="33" name="Afbeelding 32">
            <a:extLst>
              <a:ext uri="{FF2B5EF4-FFF2-40B4-BE49-F238E27FC236}">
                <a16:creationId xmlns:a16="http://schemas.microsoft.com/office/drawing/2014/main" id="{3AEFFFFB-6B87-4E09-BD49-E1A34A59AD0D}"/>
              </a:ext>
            </a:extLst>
          </p:cNvPr>
          <p:cNvPicPr>
            <a:picLocks noChangeAspect="1"/>
          </p:cNvPicPr>
          <p:nvPr/>
        </p:nvPicPr>
        <p:blipFill>
          <a:blip r:embed="rId28"/>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218187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FB0D208-49D1-4845-8BA5-45BA59F782D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C89F0D-E810-43A3-9177-8901D161CFC6}" type="datetime1">
              <a:rPr kumimoji="0" lang="nl-BE" sz="1000" b="0" i="0" u="none" strike="noStrike" kern="1200" cap="none" spc="0" normalizeH="0" baseline="0" noProof="0" smtClean="0">
                <a:ln>
                  <a:noFill/>
                </a:ln>
                <a:solidFill>
                  <a:prstClr val="white">
                    <a:lumMod val="50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29/04/2021</a:t>
            </a:fld>
            <a:endParaRPr kumimoji="0" lang="nl-BE" sz="1000" b="0" i="0" u="none" strike="noStrike" kern="1200" cap="none" spc="0" normalizeH="0" baseline="0" noProof="0">
              <a:ln>
                <a:noFill/>
              </a:ln>
              <a:solidFill>
                <a:prstClr val="white">
                  <a:lumMod val="50000"/>
                </a:prstClr>
              </a:solidFill>
              <a:effectLst/>
              <a:uLnTx/>
              <a:uFillTx/>
              <a:latin typeface="Calibri"/>
              <a:ea typeface="+mn-ea"/>
              <a:cs typeface="+mn-cs"/>
            </a:endParaRPr>
          </a:p>
        </p:txBody>
      </p:sp>
      <p:sp>
        <p:nvSpPr>
          <p:cNvPr id="6" name="Tijdelijke aanduiding voor dianummer 5">
            <a:extLst>
              <a:ext uri="{FF2B5EF4-FFF2-40B4-BE49-F238E27FC236}">
                <a16:creationId xmlns:a16="http://schemas.microsoft.com/office/drawing/2014/main" id="{01CA4D7F-631A-474F-A67E-0CD9FA45C20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A4CF4-025F-4CA6-AD81-FEEEE251C797}" type="slidenum">
              <a:rPr kumimoji="0" lang="nl-BE" sz="1200" b="0" i="0" u="none" strike="noStrike" kern="1200" cap="none" spc="0" normalizeH="0" baseline="0" noProof="0" smtClean="0">
                <a:ln>
                  <a:noFill/>
                </a:ln>
                <a:solidFill>
                  <a:prstClr val="white">
                    <a:lumMod val="50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BE" sz="1200" b="0" i="0" u="none" strike="noStrike" kern="1200" cap="none" spc="0" normalizeH="0" baseline="0" noProof="0">
              <a:ln>
                <a:noFill/>
              </a:ln>
              <a:solidFill>
                <a:prstClr val="white">
                  <a:lumMod val="50000"/>
                </a:prstClr>
              </a:solidFill>
              <a:effectLst/>
              <a:uLnTx/>
              <a:uFillTx/>
              <a:latin typeface="Calibri"/>
              <a:ea typeface="+mn-ea"/>
              <a:cs typeface="+mn-cs"/>
            </a:endParaRPr>
          </a:p>
        </p:txBody>
      </p:sp>
      <p:pic>
        <p:nvPicPr>
          <p:cNvPr id="8" name="Afbeelding 7">
            <a:extLst>
              <a:ext uri="{FF2B5EF4-FFF2-40B4-BE49-F238E27FC236}">
                <a16:creationId xmlns:a16="http://schemas.microsoft.com/office/drawing/2014/main" id="{C04A5406-0DA3-4A17-98B0-69DFDDEA1D58}"/>
              </a:ext>
            </a:extLst>
          </p:cNvPr>
          <p:cNvPicPr>
            <a:picLocks noChangeAspect="1"/>
          </p:cNvPicPr>
          <p:nvPr/>
        </p:nvPicPr>
        <p:blipFill rotWithShape="1">
          <a:blip r:embed="rId3"/>
          <a:srcRect l="22483" t="34601" r="39763" b="26200"/>
          <a:stretch/>
        </p:blipFill>
        <p:spPr>
          <a:xfrm>
            <a:off x="0" y="116252"/>
            <a:ext cx="1403043" cy="819412"/>
          </a:xfrm>
          <a:prstGeom prst="rect">
            <a:avLst/>
          </a:prstGeom>
        </p:spPr>
      </p:pic>
      <p:pic>
        <p:nvPicPr>
          <p:cNvPr id="9" name="Afbeelding 8">
            <a:extLst>
              <a:ext uri="{FF2B5EF4-FFF2-40B4-BE49-F238E27FC236}">
                <a16:creationId xmlns:a16="http://schemas.microsoft.com/office/drawing/2014/main" id="{12595241-CCCA-40D5-B326-EBC4E9D971C1}"/>
              </a:ext>
            </a:extLst>
          </p:cNvPr>
          <p:cNvPicPr>
            <a:picLocks noChangeAspect="1"/>
          </p:cNvPicPr>
          <p:nvPr/>
        </p:nvPicPr>
        <p:blipFill rotWithShape="1">
          <a:blip r:embed="rId4"/>
          <a:srcRect l="5900" t="20601" r="32675" b="6600"/>
          <a:stretch/>
        </p:blipFill>
        <p:spPr>
          <a:xfrm>
            <a:off x="1691680" y="85092"/>
            <a:ext cx="6938259" cy="4625506"/>
          </a:xfrm>
          <a:prstGeom prst="rect">
            <a:avLst/>
          </a:prstGeom>
        </p:spPr>
      </p:pic>
      <p:sp>
        <p:nvSpPr>
          <p:cNvPr id="10" name="Rechthoek 9">
            <a:extLst>
              <a:ext uri="{FF2B5EF4-FFF2-40B4-BE49-F238E27FC236}">
                <a16:creationId xmlns:a16="http://schemas.microsoft.com/office/drawing/2014/main" id="{B2D9E4D8-B1A5-427F-B07A-3324283B0BF9}"/>
              </a:ext>
            </a:extLst>
          </p:cNvPr>
          <p:cNvSpPr/>
          <p:nvPr/>
        </p:nvSpPr>
        <p:spPr>
          <a:xfrm>
            <a:off x="4012752" y="555526"/>
            <a:ext cx="703263" cy="419864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86396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EA0EE0B8-01E5-4EDD-B86F-BD99AC4FEA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C89F0D-E810-43A3-9177-8901D161CFC6}" type="datetime1">
              <a:rPr kumimoji="0" lang="nl-BE" sz="1000" b="0" i="0" u="none" strike="noStrike" kern="1200" cap="none" spc="0" normalizeH="0" baseline="0" noProof="0" smtClean="0">
                <a:ln>
                  <a:noFill/>
                </a:ln>
                <a:solidFill>
                  <a:prstClr val="white">
                    <a:lumMod val="50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29/04/2021</a:t>
            </a:fld>
            <a:endParaRPr kumimoji="0" lang="nl-BE" sz="1000" b="0" i="0" u="none" strike="noStrike" kern="1200" cap="none" spc="0" normalizeH="0" baseline="0" noProof="0">
              <a:ln>
                <a:noFill/>
              </a:ln>
              <a:solidFill>
                <a:prstClr val="white">
                  <a:lumMod val="50000"/>
                </a:prstClr>
              </a:solidFill>
              <a:effectLst/>
              <a:uLnTx/>
              <a:uFillTx/>
              <a:latin typeface="Calibri"/>
              <a:ea typeface="+mn-ea"/>
              <a:cs typeface="+mn-cs"/>
            </a:endParaRPr>
          </a:p>
        </p:txBody>
      </p:sp>
      <p:sp>
        <p:nvSpPr>
          <p:cNvPr id="6" name="Tijdelijke aanduiding voor dianummer 5">
            <a:extLst>
              <a:ext uri="{FF2B5EF4-FFF2-40B4-BE49-F238E27FC236}">
                <a16:creationId xmlns:a16="http://schemas.microsoft.com/office/drawing/2014/main" id="{70667533-E5DA-4CF6-A9F7-F7D616A9DC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A4CF4-025F-4CA6-AD81-FEEEE251C797}" type="slidenum">
              <a:rPr kumimoji="0" lang="nl-BE" sz="1200" b="0" i="0" u="none" strike="noStrike" kern="1200" cap="none" spc="0" normalizeH="0" baseline="0" noProof="0" smtClean="0">
                <a:ln>
                  <a:noFill/>
                </a:ln>
                <a:solidFill>
                  <a:prstClr val="white">
                    <a:lumMod val="50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BE" sz="1200" b="0" i="0" u="none" strike="noStrike" kern="1200" cap="none" spc="0" normalizeH="0" baseline="0" noProof="0">
              <a:ln>
                <a:noFill/>
              </a:ln>
              <a:solidFill>
                <a:prstClr val="white">
                  <a:lumMod val="50000"/>
                </a:prstClr>
              </a:solidFill>
              <a:effectLst/>
              <a:uLnTx/>
              <a:uFillTx/>
              <a:latin typeface="Calibri"/>
              <a:ea typeface="+mn-ea"/>
              <a:cs typeface="+mn-cs"/>
            </a:endParaRPr>
          </a:p>
        </p:txBody>
      </p:sp>
      <p:sp>
        <p:nvSpPr>
          <p:cNvPr id="2" name="Tekstvak 1">
            <a:extLst>
              <a:ext uri="{FF2B5EF4-FFF2-40B4-BE49-F238E27FC236}">
                <a16:creationId xmlns:a16="http://schemas.microsoft.com/office/drawing/2014/main" id="{26D495DB-D8A9-491C-AD44-5153C13FA3C1}"/>
              </a:ext>
            </a:extLst>
          </p:cNvPr>
          <p:cNvSpPr txBox="1"/>
          <p:nvPr/>
        </p:nvSpPr>
        <p:spPr>
          <a:xfrm>
            <a:off x="3031095" y="257053"/>
            <a:ext cx="59966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595959"/>
                </a:solidFill>
                <a:effectLst/>
                <a:uLnTx/>
                <a:uFillTx/>
                <a:latin typeface="Calibri"/>
                <a:ea typeface="+mn-ea"/>
                <a:cs typeface="+mn-cs"/>
              </a:rPr>
              <a:t>E-bussen zijn nog steeds in ‘</a:t>
            </a:r>
            <a:r>
              <a:rPr kumimoji="0" lang="nl-BE" sz="1800" b="0" i="0" u="none" strike="noStrike" kern="1200" cap="none" spc="0" normalizeH="0" baseline="0" noProof="0" dirty="0" err="1">
                <a:ln>
                  <a:noFill/>
                </a:ln>
                <a:solidFill>
                  <a:srgbClr val="595959"/>
                </a:solidFill>
                <a:effectLst/>
                <a:uLnTx/>
                <a:uFillTx/>
                <a:latin typeface="Calibri"/>
                <a:ea typeface="+mn-ea"/>
                <a:cs typeface="+mn-cs"/>
              </a:rPr>
              <a:t>the</a:t>
            </a:r>
            <a:r>
              <a:rPr kumimoji="0" lang="nl-BE" sz="1800" b="0" i="0" u="none" strike="noStrike" kern="1200" cap="none" spc="0" normalizeH="0" baseline="0" noProof="0" dirty="0">
                <a:ln>
                  <a:noFill/>
                </a:ln>
                <a:solidFill>
                  <a:srgbClr val="595959"/>
                </a:solidFill>
                <a:effectLst/>
                <a:uLnTx/>
                <a:uFillTx/>
                <a:latin typeface="Calibri"/>
                <a:ea typeface="+mn-ea"/>
                <a:cs typeface="+mn-cs"/>
              </a:rPr>
              <a:t> </a:t>
            </a:r>
            <a:r>
              <a:rPr kumimoji="0" lang="nl-BE" sz="1800" b="0" i="0" u="none" strike="noStrike" kern="1200" cap="none" spc="0" normalizeH="0" baseline="0" noProof="0" dirty="0" err="1">
                <a:ln>
                  <a:noFill/>
                </a:ln>
                <a:solidFill>
                  <a:srgbClr val="595959"/>
                </a:solidFill>
                <a:effectLst/>
                <a:uLnTx/>
                <a:uFillTx/>
                <a:latin typeface="Calibri"/>
                <a:ea typeface="+mn-ea"/>
                <a:cs typeface="+mn-cs"/>
              </a:rPr>
              <a:t>early</a:t>
            </a:r>
            <a:r>
              <a:rPr kumimoji="0" lang="nl-BE" sz="1800" b="0" i="0" u="none" strike="noStrike" kern="1200" cap="none" spc="0" normalizeH="0" baseline="0" noProof="0" dirty="0">
                <a:ln>
                  <a:noFill/>
                </a:ln>
                <a:solidFill>
                  <a:srgbClr val="595959"/>
                </a:solidFill>
                <a:effectLst/>
                <a:uLnTx/>
                <a:uFillTx/>
                <a:latin typeface="Calibri"/>
                <a:ea typeface="+mn-ea"/>
                <a:cs typeface="+mn-cs"/>
              </a:rPr>
              <a:t> adoption’-fase in Europa </a:t>
            </a:r>
          </a:p>
        </p:txBody>
      </p:sp>
      <p:pic>
        <p:nvPicPr>
          <p:cNvPr id="3" name="Afbeelding 2">
            <a:extLst>
              <a:ext uri="{FF2B5EF4-FFF2-40B4-BE49-F238E27FC236}">
                <a16:creationId xmlns:a16="http://schemas.microsoft.com/office/drawing/2014/main" id="{1B5C7FCC-B9E6-407B-9212-A0DA07CE110B}"/>
              </a:ext>
            </a:extLst>
          </p:cNvPr>
          <p:cNvPicPr>
            <a:picLocks noChangeAspect="1"/>
          </p:cNvPicPr>
          <p:nvPr/>
        </p:nvPicPr>
        <p:blipFill>
          <a:blip r:embed="rId2"/>
          <a:stretch>
            <a:fillRect/>
          </a:stretch>
        </p:blipFill>
        <p:spPr>
          <a:xfrm>
            <a:off x="116296" y="87474"/>
            <a:ext cx="2838663" cy="3594217"/>
          </a:xfrm>
          <a:prstGeom prst="rect">
            <a:avLst/>
          </a:prstGeom>
        </p:spPr>
      </p:pic>
      <p:pic>
        <p:nvPicPr>
          <p:cNvPr id="5" name="Afbeelding 4">
            <a:extLst>
              <a:ext uri="{FF2B5EF4-FFF2-40B4-BE49-F238E27FC236}">
                <a16:creationId xmlns:a16="http://schemas.microsoft.com/office/drawing/2014/main" id="{67A3FEB5-7B39-4976-9FFF-C4D3072216C7}"/>
              </a:ext>
            </a:extLst>
          </p:cNvPr>
          <p:cNvPicPr>
            <a:picLocks noChangeAspect="1"/>
          </p:cNvPicPr>
          <p:nvPr/>
        </p:nvPicPr>
        <p:blipFill>
          <a:blip r:embed="rId3"/>
          <a:stretch>
            <a:fillRect/>
          </a:stretch>
        </p:blipFill>
        <p:spPr>
          <a:xfrm>
            <a:off x="4393260" y="883646"/>
            <a:ext cx="4212805" cy="3345834"/>
          </a:xfrm>
          <a:prstGeom prst="rect">
            <a:avLst/>
          </a:prstGeom>
        </p:spPr>
      </p:pic>
      <p:sp>
        <p:nvSpPr>
          <p:cNvPr id="7" name="Ovaal 6">
            <a:extLst>
              <a:ext uri="{FF2B5EF4-FFF2-40B4-BE49-F238E27FC236}">
                <a16:creationId xmlns:a16="http://schemas.microsoft.com/office/drawing/2014/main" id="{F63AF392-6B80-4E23-AA8B-C75427B59B83}"/>
              </a:ext>
            </a:extLst>
          </p:cNvPr>
          <p:cNvSpPr/>
          <p:nvPr/>
        </p:nvSpPr>
        <p:spPr>
          <a:xfrm>
            <a:off x="3242411" y="4238790"/>
            <a:ext cx="703263" cy="2260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Ovaal 7">
            <a:extLst>
              <a:ext uri="{FF2B5EF4-FFF2-40B4-BE49-F238E27FC236}">
                <a16:creationId xmlns:a16="http://schemas.microsoft.com/office/drawing/2014/main" id="{A1C8C0E6-F529-40D2-833A-EA08F2960188}"/>
              </a:ext>
            </a:extLst>
          </p:cNvPr>
          <p:cNvSpPr/>
          <p:nvPr/>
        </p:nvSpPr>
        <p:spPr>
          <a:xfrm>
            <a:off x="8090250" y="1685151"/>
            <a:ext cx="703263" cy="79208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hthoek 8">
            <a:extLst>
              <a:ext uri="{FF2B5EF4-FFF2-40B4-BE49-F238E27FC236}">
                <a16:creationId xmlns:a16="http://schemas.microsoft.com/office/drawing/2014/main" id="{F9AF18BC-E09C-4EC4-884B-34BE21C45FD7}"/>
              </a:ext>
            </a:extLst>
          </p:cNvPr>
          <p:cNvSpPr/>
          <p:nvPr/>
        </p:nvSpPr>
        <p:spPr>
          <a:xfrm>
            <a:off x="116296" y="3817307"/>
            <a:ext cx="3954952"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CCCCC">
                    <a:lumMod val="50000"/>
                  </a:srgbClr>
                </a:solidFill>
                <a:effectLst/>
                <a:uLnTx/>
                <a:uFillTx/>
                <a:latin typeface="Open Sans"/>
                <a:ea typeface="+mn-ea"/>
                <a:cs typeface="+mn-cs"/>
              </a:rPr>
              <a:t>And </a:t>
            </a:r>
            <a:r>
              <a:rPr kumimoji="0" lang="en-US" sz="1200" b="0" i="0" u="none" strike="noStrike" kern="1200" cap="none" spc="0" normalizeH="0" baseline="0" noProof="0" dirty="0">
                <a:ln>
                  <a:noFill/>
                </a:ln>
                <a:solidFill>
                  <a:srgbClr val="CCCCCC">
                    <a:lumMod val="50000"/>
                  </a:srgbClr>
                </a:solidFill>
                <a:effectLst/>
                <a:uLnTx/>
                <a:uFillTx/>
                <a:latin typeface="Open Sans"/>
                <a:ea typeface="+mn-ea"/>
                <a:cs typeface="+mn-cs"/>
                <a:hlinkClick r:id="rId4">
                  <a:extLst>
                    <a:ext uri="{A12FA001-AC4F-418D-AE19-62706E023703}">
                      <ahyp:hlinkClr xmlns:ahyp="http://schemas.microsoft.com/office/drawing/2018/hyperlinkcolor" val="tx"/>
                    </a:ext>
                  </a:extLst>
                </a:hlinkClick>
              </a:rPr>
              <a:t>in 2020, the year of </a:t>
            </a:r>
            <a:r>
              <a:rPr kumimoji="0" lang="en-US" sz="1200" b="0" i="0" u="none" strike="noStrike" kern="1200" cap="none" spc="0" normalizeH="0" baseline="0" noProof="0" dirty="0" err="1">
                <a:ln>
                  <a:noFill/>
                </a:ln>
                <a:solidFill>
                  <a:srgbClr val="CCCCCC">
                    <a:lumMod val="50000"/>
                  </a:srgbClr>
                </a:solidFill>
                <a:effectLst/>
                <a:uLnTx/>
                <a:uFillTx/>
                <a:latin typeface="Open Sans"/>
                <a:ea typeface="+mn-ea"/>
                <a:cs typeface="+mn-cs"/>
                <a:hlinkClick r:id="rId4">
                  <a:extLst>
                    <a:ext uri="{A12FA001-AC4F-418D-AE19-62706E023703}">
                      <ahyp:hlinkClr xmlns:ahyp="http://schemas.microsoft.com/office/drawing/2018/hyperlinkcolor" val="tx"/>
                    </a:ext>
                  </a:extLst>
                </a:hlinkClick>
              </a:rPr>
              <a:t>Covid</a:t>
            </a:r>
            <a:r>
              <a:rPr kumimoji="0" lang="en-US" sz="1200" b="0" i="0" u="none" strike="noStrike" kern="1200" cap="none" spc="0" normalizeH="0" baseline="0" noProof="0" dirty="0">
                <a:ln>
                  <a:noFill/>
                </a:ln>
                <a:solidFill>
                  <a:srgbClr val="CCCCCC">
                    <a:lumMod val="50000"/>
                  </a:srgbClr>
                </a:solidFill>
                <a:effectLst/>
                <a:uLnTx/>
                <a:uFillTx/>
                <a:latin typeface="Open Sans"/>
                <a:ea typeface="+mn-ea"/>
                <a:cs typeface="+mn-cs"/>
                <a:hlinkClick r:id="rId4">
                  <a:extLst>
                    <a:ext uri="{A12FA001-AC4F-418D-AE19-62706E023703}">
                      <ahyp:hlinkClr xmlns:ahyp="http://schemas.microsoft.com/office/drawing/2018/hyperlinkcolor" val="tx"/>
                    </a:ext>
                  </a:extLst>
                </a:hlinkClick>
              </a:rPr>
              <a:t>, the battery-electric bus market in the same region increased of 22%</a:t>
            </a:r>
            <a:r>
              <a:rPr kumimoji="0" lang="en-US" sz="1200" b="0" i="0" u="none" strike="noStrike" kern="1200" cap="none" spc="0" normalizeH="0" baseline="0" noProof="0" dirty="0">
                <a:ln>
                  <a:noFill/>
                </a:ln>
                <a:solidFill>
                  <a:srgbClr val="CCCCCC">
                    <a:lumMod val="50000"/>
                  </a:srgbClr>
                </a:solidFill>
                <a:effectLst/>
                <a:uLnTx/>
                <a:uFillTx/>
                <a:latin typeface="Open Sans"/>
                <a:ea typeface="+mn-ea"/>
                <a:cs typeface="+mn-cs"/>
              </a:rPr>
              <a:t>: 2,062 e-buses were registered. As of today, in the area, 5,087 e-buses have been delivered since 2012</a:t>
            </a:r>
            <a:endParaRPr kumimoji="0" lang="nl-BE" sz="1200" b="0" i="0" u="none" strike="noStrike" kern="1200" cap="none" spc="0" normalizeH="0" baseline="0" noProof="0" dirty="0">
              <a:ln>
                <a:noFill/>
              </a:ln>
              <a:solidFill>
                <a:srgbClr val="CCCCCC">
                  <a:lumMod val="50000"/>
                </a:srgbClr>
              </a:solidFill>
              <a:effectLst/>
              <a:uLnTx/>
              <a:uFillTx/>
              <a:latin typeface="Calibri"/>
              <a:ea typeface="+mn-ea"/>
              <a:cs typeface="+mn-cs"/>
            </a:endParaRPr>
          </a:p>
        </p:txBody>
      </p:sp>
      <p:sp>
        <p:nvSpPr>
          <p:cNvPr id="11" name="Ovaal 10">
            <a:extLst>
              <a:ext uri="{FF2B5EF4-FFF2-40B4-BE49-F238E27FC236}">
                <a16:creationId xmlns:a16="http://schemas.microsoft.com/office/drawing/2014/main" id="{4C9A4909-A377-4B94-8BDC-E979488025EC}"/>
              </a:ext>
            </a:extLst>
          </p:cNvPr>
          <p:cNvSpPr/>
          <p:nvPr/>
        </p:nvSpPr>
        <p:spPr>
          <a:xfrm>
            <a:off x="1835696" y="4192225"/>
            <a:ext cx="288032" cy="74511"/>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Ovaal 11">
            <a:extLst>
              <a:ext uri="{FF2B5EF4-FFF2-40B4-BE49-F238E27FC236}">
                <a16:creationId xmlns:a16="http://schemas.microsoft.com/office/drawing/2014/main" id="{BA6A1D6A-94F9-4078-8FA4-85FA1A1A430C}"/>
              </a:ext>
            </a:extLst>
          </p:cNvPr>
          <p:cNvSpPr/>
          <p:nvPr/>
        </p:nvSpPr>
        <p:spPr>
          <a:xfrm>
            <a:off x="1554597" y="3427513"/>
            <a:ext cx="703263" cy="36004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al 12">
            <a:extLst>
              <a:ext uri="{FF2B5EF4-FFF2-40B4-BE49-F238E27FC236}">
                <a16:creationId xmlns:a16="http://schemas.microsoft.com/office/drawing/2014/main" id="{7EE27121-DE2F-41FA-B1F1-68713A955CFA}"/>
              </a:ext>
            </a:extLst>
          </p:cNvPr>
          <p:cNvSpPr/>
          <p:nvPr/>
        </p:nvSpPr>
        <p:spPr>
          <a:xfrm>
            <a:off x="3131840" y="4011910"/>
            <a:ext cx="703263" cy="254178"/>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kstvak 13">
            <a:extLst>
              <a:ext uri="{FF2B5EF4-FFF2-40B4-BE49-F238E27FC236}">
                <a16:creationId xmlns:a16="http://schemas.microsoft.com/office/drawing/2014/main" id="{AA2332B9-6A6A-468D-B664-65E02A9FF15D}"/>
              </a:ext>
            </a:extLst>
          </p:cNvPr>
          <p:cNvSpPr txBox="1"/>
          <p:nvPr/>
        </p:nvSpPr>
        <p:spPr>
          <a:xfrm>
            <a:off x="6113427" y="913272"/>
            <a:ext cx="19768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595959"/>
                </a:solidFill>
                <a:effectLst/>
                <a:uLnTx/>
                <a:uFillTx/>
                <a:latin typeface="Calibri"/>
                <a:ea typeface="+mn-ea"/>
                <a:cs typeface="+mn-cs"/>
              </a:rPr>
              <a:t>Verkopen e-bussen</a:t>
            </a:r>
          </a:p>
        </p:txBody>
      </p:sp>
      <p:cxnSp>
        <p:nvCxnSpPr>
          <p:cNvPr id="16" name="Rechte verbindingslijn met pijl 15">
            <a:extLst>
              <a:ext uri="{FF2B5EF4-FFF2-40B4-BE49-F238E27FC236}">
                <a16:creationId xmlns:a16="http://schemas.microsoft.com/office/drawing/2014/main" id="{AC5939B1-332B-4403-9008-0D70751B82AC}"/>
              </a:ext>
            </a:extLst>
          </p:cNvPr>
          <p:cNvCxnSpPr/>
          <p:nvPr/>
        </p:nvCxnSpPr>
        <p:spPr>
          <a:xfrm flipV="1">
            <a:off x="4211960" y="2477239"/>
            <a:ext cx="3878290" cy="1789497"/>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4360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7</a:t>
            </a:fld>
            <a:endParaRPr lang="nl-BE"/>
          </a:p>
        </p:txBody>
      </p:sp>
      <p:sp>
        <p:nvSpPr>
          <p:cNvPr id="21" name="Rechthoek: afgeronde hoeken 20">
            <a:extLst>
              <a:ext uri="{FF2B5EF4-FFF2-40B4-BE49-F238E27FC236}">
                <a16:creationId xmlns:a16="http://schemas.microsoft.com/office/drawing/2014/main" id="{0BDCF66C-4659-453F-B094-4F257B0A01DF}"/>
              </a:ext>
            </a:extLst>
          </p:cNvPr>
          <p:cNvSpPr/>
          <p:nvPr/>
        </p:nvSpPr>
        <p:spPr>
          <a:xfrm>
            <a:off x="1196890" y="2859782"/>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595959"/>
                </a:solidFill>
                <a:latin typeface="Calibri"/>
              </a:rPr>
              <a:t>Step </a:t>
            </a:r>
            <a:r>
              <a:rPr lang="nl-BE" sz="1400" dirty="0" err="1">
                <a:solidFill>
                  <a:srgbClr val="595959"/>
                </a:solidFill>
                <a:latin typeface="Calibri"/>
              </a:rPr>
              <a:t>by</a:t>
            </a:r>
            <a:r>
              <a:rPr lang="nl-BE" sz="1400" dirty="0">
                <a:solidFill>
                  <a:srgbClr val="595959"/>
                </a:solidFill>
                <a:latin typeface="Calibri"/>
              </a:rPr>
              <a:t> Step</a:t>
            </a: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p:txBody>
      </p:sp>
      <p:sp>
        <p:nvSpPr>
          <p:cNvPr id="22" name="Rechthoek: afgeronde hoeken 21">
            <a:extLst>
              <a:ext uri="{FF2B5EF4-FFF2-40B4-BE49-F238E27FC236}">
                <a16:creationId xmlns:a16="http://schemas.microsoft.com/office/drawing/2014/main" id="{5ACBA05C-BA9B-47FF-A7F4-205005DD1044}"/>
              </a:ext>
            </a:extLst>
          </p:cNvPr>
          <p:cNvSpPr/>
          <p:nvPr/>
        </p:nvSpPr>
        <p:spPr>
          <a:xfrm>
            <a:off x="3345078" y="2859782"/>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hthoek: afgeronde hoeken 22">
            <a:extLst>
              <a:ext uri="{FF2B5EF4-FFF2-40B4-BE49-F238E27FC236}">
                <a16:creationId xmlns:a16="http://schemas.microsoft.com/office/drawing/2014/main" id="{ED48B3D3-BEA0-48A2-8523-72DACFA50190}"/>
              </a:ext>
            </a:extLst>
          </p:cNvPr>
          <p:cNvSpPr/>
          <p:nvPr/>
        </p:nvSpPr>
        <p:spPr>
          <a:xfrm>
            <a:off x="5493266" y="2859782"/>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4" name="Afbeelding 23">
            <a:extLst>
              <a:ext uri="{FF2B5EF4-FFF2-40B4-BE49-F238E27FC236}">
                <a16:creationId xmlns:a16="http://schemas.microsoft.com/office/drawing/2014/main" id="{A31FCA8E-57B4-4426-B4E2-E079BD0B80F6}"/>
              </a:ext>
            </a:extLst>
          </p:cNvPr>
          <p:cNvPicPr>
            <a:picLocks noChangeAspect="1"/>
          </p:cNvPicPr>
          <p:nvPr/>
        </p:nvPicPr>
        <p:blipFill>
          <a:blip r:embed="rId2"/>
          <a:stretch>
            <a:fillRect/>
          </a:stretch>
        </p:blipFill>
        <p:spPr>
          <a:xfrm>
            <a:off x="1318139" y="4128750"/>
            <a:ext cx="794838" cy="273939"/>
          </a:xfrm>
          <a:prstGeom prst="rect">
            <a:avLst/>
          </a:prstGeom>
        </p:spPr>
      </p:pic>
      <p:pic>
        <p:nvPicPr>
          <p:cNvPr id="25" name="Afbeelding 24">
            <a:extLst>
              <a:ext uri="{FF2B5EF4-FFF2-40B4-BE49-F238E27FC236}">
                <a16:creationId xmlns:a16="http://schemas.microsoft.com/office/drawing/2014/main" id="{93810D4D-8C7E-4A00-98EF-19583150C9AC}"/>
              </a:ext>
            </a:extLst>
          </p:cNvPr>
          <p:cNvPicPr>
            <a:picLocks noChangeAspect="1"/>
          </p:cNvPicPr>
          <p:nvPr/>
        </p:nvPicPr>
        <p:blipFill>
          <a:blip r:embed="rId3"/>
          <a:stretch>
            <a:fillRect/>
          </a:stretch>
        </p:blipFill>
        <p:spPr>
          <a:xfrm>
            <a:off x="3590041" y="4203648"/>
            <a:ext cx="1616125" cy="158919"/>
          </a:xfrm>
          <a:prstGeom prst="rect">
            <a:avLst/>
          </a:prstGeom>
        </p:spPr>
      </p:pic>
      <p:pic>
        <p:nvPicPr>
          <p:cNvPr id="26" name="Afbeelding 25">
            <a:extLst>
              <a:ext uri="{FF2B5EF4-FFF2-40B4-BE49-F238E27FC236}">
                <a16:creationId xmlns:a16="http://schemas.microsoft.com/office/drawing/2014/main" id="{563BDEAD-0B47-4B7F-BBEC-0DADB85F2D3C}"/>
              </a:ext>
            </a:extLst>
          </p:cNvPr>
          <p:cNvPicPr>
            <a:picLocks noChangeAspect="1"/>
          </p:cNvPicPr>
          <p:nvPr/>
        </p:nvPicPr>
        <p:blipFill>
          <a:blip r:embed="rId4"/>
          <a:stretch>
            <a:fillRect/>
          </a:stretch>
        </p:blipFill>
        <p:spPr>
          <a:xfrm>
            <a:off x="6741515" y="4091264"/>
            <a:ext cx="350238" cy="473638"/>
          </a:xfrm>
          <a:prstGeom prst="rect">
            <a:avLst/>
          </a:prstGeom>
        </p:spPr>
      </p:pic>
      <p:pic>
        <p:nvPicPr>
          <p:cNvPr id="27" name="Afbeelding 26">
            <a:extLst>
              <a:ext uri="{FF2B5EF4-FFF2-40B4-BE49-F238E27FC236}">
                <a16:creationId xmlns:a16="http://schemas.microsoft.com/office/drawing/2014/main" id="{7ECD5AF1-8414-4F67-8FD1-C4C4E493EB80}"/>
              </a:ext>
            </a:extLst>
          </p:cNvPr>
          <p:cNvPicPr>
            <a:picLocks noChangeAspect="1"/>
          </p:cNvPicPr>
          <p:nvPr/>
        </p:nvPicPr>
        <p:blipFill>
          <a:blip r:embed="rId5"/>
          <a:stretch>
            <a:fillRect/>
          </a:stretch>
        </p:blipFill>
        <p:spPr>
          <a:xfrm>
            <a:off x="5800427" y="4108263"/>
            <a:ext cx="634764" cy="333763"/>
          </a:xfrm>
          <a:prstGeom prst="rect">
            <a:avLst/>
          </a:prstGeom>
        </p:spPr>
      </p:pic>
      <p:sp>
        <p:nvSpPr>
          <p:cNvPr id="28" name="Rechthoek 27">
            <a:extLst>
              <a:ext uri="{FF2B5EF4-FFF2-40B4-BE49-F238E27FC236}">
                <a16:creationId xmlns:a16="http://schemas.microsoft.com/office/drawing/2014/main" id="{0A9E1F49-C98D-4838-97D0-54B6A5454676}"/>
              </a:ext>
            </a:extLst>
          </p:cNvPr>
          <p:cNvSpPr/>
          <p:nvPr/>
        </p:nvSpPr>
        <p:spPr>
          <a:xfrm>
            <a:off x="5500256" y="3198919"/>
            <a:ext cx="191978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Langzaam opschalen</a:t>
            </a:r>
          </a:p>
        </p:txBody>
      </p:sp>
      <p:sp>
        <p:nvSpPr>
          <p:cNvPr id="29" name="Rechthoek 28">
            <a:extLst>
              <a:ext uri="{FF2B5EF4-FFF2-40B4-BE49-F238E27FC236}">
                <a16:creationId xmlns:a16="http://schemas.microsoft.com/office/drawing/2014/main" id="{B7F25640-4C2A-453F-B32A-88A8054B7722}"/>
              </a:ext>
            </a:extLst>
          </p:cNvPr>
          <p:cNvSpPr/>
          <p:nvPr/>
        </p:nvSpPr>
        <p:spPr>
          <a:xfrm>
            <a:off x="3491585" y="3198919"/>
            <a:ext cx="16161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Begin met eenvoud</a:t>
            </a:r>
          </a:p>
        </p:txBody>
      </p:sp>
      <p:pic>
        <p:nvPicPr>
          <p:cNvPr id="30" name="Afbeelding 29">
            <a:extLst>
              <a:ext uri="{FF2B5EF4-FFF2-40B4-BE49-F238E27FC236}">
                <a16:creationId xmlns:a16="http://schemas.microsoft.com/office/drawing/2014/main" id="{8C40680F-B6E4-4C1E-9D7F-630D9CF901CE}"/>
              </a:ext>
            </a:extLst>
          </p:cNvPr>
          <p:cNvPicPr>
            <a:picLocks noChangeAspect="1"/>
          </p:cNvPicPr>
          <p:nvPr/>
        </p:nvPicPr>
        <p:blipFill>
          <a:blip r:embed="rId6"/>
          <a:stretch>
            <a:fillRect/>
          </a:stretch>
        </p:blipFill>
        <p:spPr>
          <a:xfrm>
            <a:off x="2306936" y="4120390"/>
            <a:ext cx="737778" cy="328430"/>
          </a:xfrm>
          <a:prstGeom prst="rect">
            <a:avLst/>
          </a:prstGeom>
        </p:spPr>
      </p:pic>
      <p:sp>
        <p:nvSpPr>
          <p:cNvPr id="31" name="Tekstballon: ovaal 30">
            <a:extLst>
              <a:ext uri="{FF2B5EF4-FFF2-40B4-BE49-F238E27FC236}">
                <a16:creationId xmlns:a16="http://schemas.microsoft.com/office/drawing/2014/main" id="{EFA64B71-F0A1-4CA7-AA1D-D04ED44D38CA}"/>
              </a:ext>
            </a:extLst>
          </p:cNvPr>
          <p:cNvSpPr/>
          <p:nvPr/>
        </p:nvSpPr>
        <p:spPr>
          <a:xfrm>
            <a:off x="3174246" y="1059581"/>
            <a:ext cx="2281561" cy="1383539"/>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32" name="Rechthoek 31">
            <a:extLst>
              <a:ext uri="{FF2B5EF4-FFF2-40B4-BE49-F238E27FC236}">
                <a16:creationId xmlns:a16="http://schemas.microsoft.com/office/drawing/2014/main" id="{D31195B0-2E2D-489E-8443-49510B98F412}"/>
              </a:ext>
            </a:extLst>
          </p:cNvPr>
          <p:cNvSpPr/>
          <p:nvPr/>
        </p:nvSpPr>
        <p:spPr>
          <a:xfrm>
            <a:off x="3322690" y="1345854"/>
            <a:ext cx="1997864" cy="646331"/>
          </a:xfrm>
          <a:prstGeom prst="rect">
            <a:avLst/>
          </a:prstGeom>
        </p:spPr>
        <p:txBody>
          <a:bodyPr wrap="square">
            <a:spAutoFit/>
          </a:bodyPr>
          <a:lstStyle/>
          <a:p>
            <a:pPr algn="ctr"/>
            <a:r>
              <a:rPr lang="nl-BE" dirty="0"/>
              <a:t>Gefaseerd opbouwen</a:t>
            </a:r>
          </a:p>
        </p:txBody>
      </p:sp>
      <p:pic>
        <p:nvPicPr>
          <p:cNvPr id="17" name="Tijdelijke aanduiding voor inhoud 13">
            <a:extLst>
              <a:ext uri="{FF2B5EF4-FFF2-40B4-BE49-F238E27FC236}">
                <a16:creationId xmlns:a16="http://schemas.microsoft.com/office/drawing/2014/main" id="{77897714-721D-43DF-9E03-DA89F11716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18" name="Afbeelding 17">
            <a:extLst>
              <a:ext uri="{FF2B5EF4-FFF2-40B4-BE49-F238E27FC236}">
                <a16:creationId xmlns:a16="http://schemas.microsoft.com/office/drawing/2014/main" id="{11E6B9EF-3773-4103-ADEB-9D8C8AFB51C4}"/>
              </a:ext>
            </a:extLst>
          </p:cNvPr>
          <p:cNvPicPr>
            <a:picLocks noChangeAspect="1"/>
          </p:cNvPicPr>
          <p:nvPr/>
        </p:nvPicPr>
        <p:blipFill>
          <a:blip r:embed="rId8"/>
          <a:stretch>
            <a:fillRect/>
          </a:stretch>
        </p:blipFill>
        <p:spPr>
          <a:xfrm>
            <a:off x="3797426" y="3950385"/>
            <a:ext cx="1004444" cy="1009759"/>
          </a:xfrm>
          <a:prstGeom prst="rect">
            <a:avLst/>
          </a:prstGeom>
        </p:spPr>
      </p:pic>
      <p:pic>
        <p:nvPicPr>
          <p:cNvPr id="19" name="Afbeelding 18">
            <a:extLst>
              <a:ext uri="{FF2B5EF4-FFF2-40B4-BE49-F238E27FC236}">
                <a16:creationId xmlns:a16="http://schemas.microsoft.com/office/drawing/2014/main" id="{41D9ED14-CEDB-4DB4-A5EE-97F5450BF54F}"/>
              </a:ext>
            </a:extLst>
          </p:cNvPr>
          <p:cNvPicPr>
            <a:picLocks noChangeAspect="1"/>
          </p:cNvPicPr>
          <p:nvPr/>
        </p:nvPicPr>
        <p:blipFill>
          <a:blip r:embed="rId9"/>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374591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8</a:t>
            </a:fld>
            <a:endParaRPr lang="nl-BE"/>
          </a:p>
        </p:txBody>
      </p:sp>
      <p:sp>
        <p:nvSpPr>
          <p:cNvPr id="7" name="Rechthoek: afgeronde hoeken 6">
            <a:extLst>
              <a:ext uri="{FF2B5EF4-FFF2-40B4-BE49-F238E27FC236}">
                <a16:creationId xmlns:a16="http://schemas.microsoft.com/office/drawing/2014/main" id="{F8CFEAAB-3C78-43ED-BFB5-F41AF1E35673}"/>
              </a:ext>
            </a:extLst>
          </p:cNvPr>
          <p:cNvSpPr/>
          <p:nvPr/>
        </p:nvSpPr>
        <p:spPr>
          <a:xfrm>
            <a:off x="107504" y="2584554"/>
            <a:ext cx="3113833"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595959"/>
                </a:solidFill>
                <a:latin typeface="Calibri"/>
              </a:rPr>
              <a:t>Door kleinere tenders op te stellen kies je automatisch voor verschillende </a:t>
            </a:r>
            <a:r>
              <a:rPr lang="nl-BE" sz="1400" dirty="0" err="1">
                <a:solidFill>
                  <a:srgbClr val="595959"/>
                </a:solidFill>
                <a:latin typeface="Calibri"/>
              </a:rPr>
              <a:t>vendors</a:t>
            </a:r>
            <a:r>
              <a:rPr lang="nl-BE" sz="1400" dirty="0">
                <a:solidFill>
                  <a:srgbClr val="595959"/>
                </a:solidFill>
                <a:latin typeface="Calibri"/>
              </a:rPr>
              <a:t> en heb je laatste technologie</a:t>
            </a: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p:txBody>
      </p:sp>
      <p:sp>
        <p:nvSpPr>
          <p:cNvPr id="8" name="Rechthoek: afgeronde hoeken 7">
            <a:extLst>
              <a:ext uri="{FF2B5EF4-FFF2-40B4-BE49-F238E27FC236}">
                <a16:creationId xmlns:a16="http://schemas.microsoft.com/office/drawing/2014/main" id="{D37D8F4F-BE9E-424D-9771-0DE89B9DA75B}"/>
              </a:ext>
            </a:extLst>
          </p:cNvPr>
          <p:cNvSpPr/>
          <p:nvPr/>
        </p:nvSpPr>
        <p:spPr>
          <a:xfrm>
            <a:off x="3409844" y="2584554"/>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hthoek: afgeronde hoeken 8">
            <a:extLst>
              <a:ext uri="{FF2B5EF4-FFF2-40B4-BE49-F238E27FC236}">
                <a16:creationId xmlns:a16="http://schemas.microsoft.com/office/drawing/2014/main" id="{15B41C7D-B5E3-487B-A765-62136441BF83}"/>
              </a:ext>
            </a:extLst>
          </p:cNvPr>
          <p:cNvSpPr/>
          <p:nvPr/>
        </p:nvSpPr>
        <p:spPr>
          <a:xfrm>
            <a:off x="5573221" y="2571750"/>
            <a:ext cx="339126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hthoek 9">
            <a:extLst>
              <a:ext uri="{FF2B5EF4-FFF2-40B4-BE49-F238E27FC236}">
                <a16:creationId xmlns:a16="http://schemas.microsoft.com/office/drawing/2014/main" id="{93A0D227-51B1-4782-AE94-6841AFA48781}"/>
              </a:ext>
            </a:extLst>
          </p:cNvPr>
          <p:cNvSpPr/>
          <p:nvPr/>
        </p:nvSpPr>
        <p:spPr>
          <a:xfrm>
            <a:off x="5135428" y="2643758"/>
            <a:ext cx="3685044" cy="984885"/>
          </a:xfrm>
          <a:prstGeom prst="rect">
            <a:avLst/>
          </a:prstGeom>
        </p:spPr>
        <p:txBody>
          <a:bodyPr wrap="square">
            <a:spAutoFit/>
          </a:bodyPr>
          <a:lstStyle/>
          <a:p>
            <a:pPr lvl="1" algn="ctr"/>
            <a:r>
              <a:rPr lang="nl-BE" sz="1400" dirty="0"/>
              <a:t>Niet een heel groot aantal bestellen bij maar 1 verkoper</a:t>
            </a:r>
            <a:r>
              <a:rPr kumimoji="0" lang="nl-BE" sz="1400" b="0" i="0" u="none" strike="noStrike" kern="1200" cap="none" spc="0" normalizeH="0" baseline="0" noProof="0" dirty="0">
                <a:ln>
                  <a:noFill/>
                </a:ln>
                <a:solidFill>
                  <a:srgbClr val="595959"/>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            Wij kozen voor </a:t>
            </a:r>
            <a:r>
              <a:rPr lang="nl-BE" sz="1400" dirty="0">
                <a:solidFill>
                  <a:srgbClr val="595959"/>
                </a:solidFill>
                <a:latin typeface="Calibri"/>
              </a:rPr>
              <a:t>verschillende aanbieders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dirty="0">
              <a:ln>
                <a:noFill/>
              </a:ln>
              <a:solidFill>
                <a:srgbClr val="595959"/>
              </a:solidFill>
              <a:effectLst/>
              <a:uLnTx/>
              <a:uFillTx/>
              <a:latin typeface="Calibri"/>
              <a:ea typeface="+mn-ea"/>
              <a:cs typeface="+mn-cs"/>
            </a:endParaRPr>
          </a:p>
        </p:txBody>
      </p:sp>
      <p:sp>
        <p:nvSpPr>
          <p:cNvPr id="11" name="Rechthoek 10">
            <a:extLst>
              <a:ext uri="{FF2B5EF4-FFF2-40B4-BE49-F238E27FC236}">
                <a16:creationId xmlns:a16="http://schemas.microsoft.com/office/drawing/2014/main" id="{1A38D63F-E68F-49AF-96A4-0A54B910C7A1}"/>
              </a:ext>
            </a:extLst>
          </p:cNvPr>
          <p:cNvSpPr/>
          <p:nvPr/>
        </p:nvSpPr>
        <p:spPr>
          <a:xfrm>
            <a:off x="3431627" y="2814398"/>
            <a:ext cx="1953087" cy="523220"/>
          </a:xfrm>
          <a:prstGeom prst="rect">
            <a:avLst/>
          </a:prstGeom>
        </p:spPr>
        <p:txBody>
          <a:bodyPr wrap="square">
            <a:spAutoFit/>
          </a:bodyPr>
          <a:lstStyle/>
          <a:p>
            <a:pPr algn="ctr"/>
            <a:r>
              <a:rPr lang="nl-BE" sz="1400" dirty="0"/>
              <a:t>Leveranciers moeten samenwerken</a:t>
            </a:r>
          </a:p>
        </p:txBody>
      </p:sp>
      <p:pic>
        <p:nvPicPr>
          <p:cNvPr id="12" name="Afbeelding 11">
            <a:extLst>
              <a:ext uri="{FF2B5EF4-FFF2-40B4-BE49-F238E27FC236}">
                <a16:creationId xmlns:a16="http://schemas.microsoft.com/office/drawing/2014/main" id="{B3DD52F1-FF9A-4015-AC46-C2C695CF6709}"/>
              </a:ext>
            </a:extLst>
          </p:cNvPr>
          <p:cNvPicPr>
            <a:picLocks noChangeAspect="1"/>
          </p:cNvPicPr>
          <p:nvPr/>
        </p:nvPicPr>
        <p:blipFill>
          <a:blip r:embed="rId2"/>
          <a:stretch>
            <a:fillRect/>
          </a:stretch>
        </p:blipFill>
        <p:spPr>
          <a:xfrm>
            <a:off x="3992009" y="3651870"/>
            <a:ext cx="737778" cy="328430"/>
          </a:xfrm>
          <a:prstGeom prst="rect">
            <a:avLst/>
          </a:prstGeom>
        </p:spPr>
      </p:pic>
      <p:sp>
        <p:nvSpPr>
          <p:cNvPr id="13" name="Tekstballon: rechthoek met afgeronde hoeken 12">
            <a:extLst>
              <a:ext uri="{FF2B5EF4-FFF2-40B4-BE49-F238E27FC236}">
                <a16:creationId xmlns:a16="http://schemas.microsoft.com/office/drawing/2014/main" id="{6A3771BD-CC59-4345-BA75-4E8E20425958}"/>
              </a:ext>
            </a:extLst>
          </p:cNvPr>
          <p:cNvSpPr/>
          <p:nvPr/>
        </p:nvSpPr>
        <p:spPr>
          <a:xfrm>
            <a:off x="2699792" y="913748"/>
            <a:ext cx="3530669" cy="1457088"/>
          </a:xfrm>
          <a:prstGeom prst="wedgeRoundRect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14" name="Rechthoek 13">
            <a:extLst>
              <a:ext uri="{FF2B5EF4-FFF2-40B4-BE49-F238E27FC236}">
                <a16:creationId xmlns:a16="http://schemas.microsoft.com/office/drawing/2014/main" id="{471DCC86-7C1E-48CF-9320-705769FDC8CA}"/>
              </a:ext>
            </a:extLst>
          </p:cNvPr>
          <p:cNvSpPr/>
          <p:nvPr/>
        </p:nvSpPr>
        <p:spPr>
          <a:xfrm>
            <a:off x="2998689" y="1059582"/>
            <a:ext cx="3085480" cy="369332"/>
          </a:xfrm>
          <a:prstGeom prst="rect">
            <a:avLst/>
          </a:prstGeom>
        </p:spPr>
        <p:txBody>
          <a:bodyPr wrap="square">
            <a:spAutoFit/>
          </a:bodyPr>
          <a:lstStyle/>
          <a:p>
            <a:pPr algn="ctr"/>
            <a:r>
              <a:rPr lang="nl-BE" dirty="0"/>
              <a:t>Bestellingen in kleine oplagen</a:t>
            </a:r>
          </a:p>
        </p:txBody>
      </p:sp>
      <p:sp>
        <p:nvSpPr>
          <p:cNvPr id="15" name="Rechthoek 14">
            <a:extLst>
              <a:ext uri="{FF2B5EF4-FFF2-40B4-BE49-F238E27FC236}">
                <a16:creationId xmlns:a16="http://schemas.microsoft.com/office/drawing/2014/main" id="{9199010F-C4CD-433C-A397-23C74D06559B}"/>
              </a:ext>
            </a:extLst>
          </p:cNvPr>
          <p:cNvSpPr/>
          <p:nvPr/>
        </p:nvSpPr>
        <p:spPr>
          <a:xfrm>
            <a:off x="3149283" y="1473319"/>
            <a:ext cx="2749080" cy="738664"/>
          </a:xfrm>
          <a:prstGeom prst="rect">
            <a:avLst/>
          </a:prstGeom>
        </p:spPr>
        <p:txBody>
          <a:bodyPr wrap="square">
            <a:spAutoFit/>
          </a:bodyPr>
          <a:lstStyle/>
          <a:p>
            <a:pPr algn="ctr"/>
            <a:r>
              <a:rPr lang="nl-BE" sz="1400" dirty="0"/>
              <a:t>Zo krijg je verschillende aanbieders en interoperabiliteit is een must (bus, laadinfra, software)</a:t>
            </a:r>
          </a:p>
        </p:txBody>
      </p:sp>
      <p:pic>
        <p:nvPicPr>
          <p:cNvPr id="16" name="Afbeelding 15">
            <a:extLst>
              <a:ext uri="{FF2B5EF4-FFF2-40B4-BE49-F238E27FC236}">
                <a16:creationId xmlns:a16="http://schemas.microsoft.com/office/drawing/2014/main" id="{FDA67410-2E85-43A5-BEE0-C157B1C106E4}"/>
              </a:ext>
            </a:extLst>
          </p:cNvPr>
          <p:cNvPicPr>
            <a:picLocks noChangeAspect="1"/>
          </p:cNvPicPr>
          <p:nvPr/>
        </p:nvPicPr>
        <p:blipFill>
          <a:blip r:embed="rId3"/>
          <a:stretch>
            <a:fillRect/>
          </a:stretch>
        </p:blipFill>
        <p:spPr>
          <a:xfrm>
            <a:off x="6412259" y="3917872"/>
            <a:ext cx="1616125" cy="158919"/>
          </a:xfrm>
          <a:prstGeom prst="rect">
            <a:avLst/>
          </a:prstGeom>
        </p:spPr>
      </p:pic>
      <p:pic>
        <p:nvPicPr>
          <p:cNvPr id="17" name="Afbeelding 16">
            <a:extLst>
              <a:ext uri="{FF2B5EF4-FFF2-40B4-BE49-F238E27FC236}">
                <a16:creationId xmlns:a16="http://schemas.microsoft.com/office/drawing/2014/main" id="{C9A3A6D0-5EC6-4668-897F-B531E7EA72C2}"/>
              </a:ext>
            </a:extLst>
          </p:cNvPr>
          <p:cNvPicPr>
            <a:picLocks noChangeAspect="1"/>
          </p:cNvPicPr>
          <p:nvPr/>
        </p:nvPicPr>
        <p:blipFill>
          <a:blip r:embed="rId4"/>
          <a:stretch>
            <a:fillRect/>
          </a:stretch>
        </p:blipFill>
        <p:spPr>
          <a:xfrm>
            <a:off x="539552" y="3579862"/>
            <a:ext cx="350238" cy="473638"/>
          </a:xfrm>
          <a:prstGeom prst="rect">
            <a:avLst/>
          </a:prstGeom>
        </p:spPr>
      </p:pic>
      <p:pic>
        <p:nvPicPr>
          <p:cNvPr id="18" name="Afbeelding 17">
            <a:extLst>
              <a:ext uri="{FF2B5EF4-FFF2-40B4-BE49-F238E27FC236}">
                <a16:creationId xmlns:a16="http://schemas.microsoft.com/office/drawing/2014/main" id="{CF77AC20-410B-4A22-8EFA-1987085A5524}"/>
              </a:ext>
            </a:extLst>
          </p:cNvPr>
          <p:cNvPicPr>
            <a:picLocks noChangeAspect="1"/>
          </p:cNvPicPr>
          <p:nvPr/>
        </p:nvPicPr>
        <p:blipFill>
          <a:blip r:embed="rId5"/>
          <a:stretch>
            <a:fillRect/>
          </a:stretch>
        </p:blipFill>
        <p:spPr>
          <a:xfrm>
            <a:off x="1078077" y="3684125"/>
            <a:ext cx="1115725" cy="384532"/>
          </a:xfrm>
          <a:prstGeom prst="rect">
            <a:avLst/>
          </a:prstGeom>
        </p:spPr>
      </p:pic>
      <p:pic>
        <p:nvPicPr>
          <p:cNvPr id="19" name="Afbeelding 18">
            <a:extLst>
              <a:ext uri="{FF2B5EF4-FFF2-40B4-BE49-F238E27FC236}">
                <a16:creationId xmlns:a16="http://schemas.microsoft.com/office/drawing/2014/main" id="{8064FDFC-9DF5-4FED-B3EF-F3A809CB5901}"/>
              </a:ext>
            </a:extLst>
          </p:cNvPr>
          <p:cNvPicPr>
            <a:picLocks noChangeAspect="1"/>
          </p:cNvPicPr>
          <p:nvPr/>
        </p:nvPicPr>
        <p:blipFill>
          <a:blip r:embed="rId6"/>
          <a:stretch>
            <a:fillRect/>
          </a:stretch>
        </p:blipFill>
        <p:spPr>
          <a:xfrm>
            <a:off x="2273283" y="3736246"/>
            <a:ext cx="636927" cy="356813"/>
          </a:xfrm>
          <a:prstGeom prst="rect">
            <a:avLst/>
          </a:prstGeom>
        </p:spPr>
      </p:pic>
      <p:pic>
        <p:nvPicPr>
          <p:cNvPr id="20" name="Afbeelding 19">
            <a:extLst>
              <a:ext uri="{FF2B5EF4-FFF2-40B4-BE49-F238E27FC236}">
                <a16:creationId xmlns:a16="http://schemas.microsoft.com/office/drawing/2014/main" id="{2363038B-DA35-49A7-851C-B65A04350B9F}"/>
              </a:ext>
            </a:extLst>
          </p:cNvPr>
          <p:cNvPicPr>
            <a:picLocks noChangeAspect="1"/>
          </p:cNvPicPr>
          <p:nvPr/>
        </p:nvPicPr>
        <p:blipFill>
          <a:blip r:embed="rId7"/>
          <a:stretch>
            <a:fillRect/>
          </a:stretch>
        </p:blipFill>
        <p:spPr>
          <a:xfrm>
            <a:off x="6590501" y="3579862"/>
            <a:ext cx="1211799" cy="190282"/>
          </a:xfrm>
          <a:prstGeom prst="rect">
            <a:avLst/>
          </a:prstGeom>
        </p:spPr>
      </p:pic>
      <p:pic>
        <p:nvPicPr>
          <p:cNvPr id="21" name="Tijdelijke aanduiding voor inhoud 13">
            <a:extLst>
              <a:ext uri="{FF2B5EF4-FFF2-40B4-BE49-F238E27FC236}">
                <a16:creationId xmlns:a16="http://schemas.microsoft.com/office/drawing/2014/main" id="{BC726F9F-6EA1-4BEF-927F-37210E66BB5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22" name="Afbeelding 21">
            <a:extLst>
              <a:ext uri="{FF2B5EF4-FFF2-40B4-BE49-F238E27FC236}">
                <a16:creationId xmlns:a16="http://schemas.microsoft.com/office/drawing/2014/main" id="{6C571FD6-1F18-4791-B12F-010DCF5B03A1}"/>
              </a:ext>
            </a:extLst>
          </p:cNvPr>
          <p:cNvPicPr>
            <a:picLocks noChangeAspect="1"/>
          </p:cNvPicPr>
          <p:nvPr/>
        </p:nvPicPr>
        <p:blipFill>
          <a:blip r:embed="rId9"/>
          <a:stretch>
            <a:fillRect/>
          </a:stretch>
        </p:blipFill>
        <p:spPr>
          <a:xfrm>
            <a:off x="3797426" y="3939902"/>
            <a:ext cx="1004444" cy="1009759"/>
          </a:xfrm>
          <a:prstGeom prst="rect">
            <a:avLst/>
          </a:prstGeom>
        </p:spPr>
      </p:pic>
      <p:pic>
        <p:nvPicPr>
          <p:cNvPr id="23" name="Afbeelding 22">
            <a:extLst>
              <a:ext uri="{FF2B5EF4-FFF2-40B4-BE49-F238E27FC236}">
                <a16:creationId xmlns:a16="http://schemas.microsoft.com/office/drawing/2014/main" id="{5C47F8F6-BB51-4065-A2DE-936172C155A6}"/>
              </a:ext>
            </a:extLst>
          </p:cNvPr>
          <p:cNvPicPr>
            <a:picLocks noChangeAspect="1"/>
          </p:cNvPicPr>
          <p:nvPr/>
        </p:nvPicPr>
        <p:blipFill>
          <a:blip r:embed="rId10"/>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774881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7E85A40-85BA-42CA-8AA4-0E9707CA8329}"/>
              </a:ext>
            </a:extLst>
          </p:cNvPr>
          <p:cNvSpPr>
            <a:spLocks noGrp="1"/>
          </p:cNvSpPr>
          <p:nvPr>
            <p:ph type="sldNum" sz="quarter" idx="13"/>
          </p:nvPr>
        </p:nvSpPr>
        <p:spPr>
          <a:xfrm>
            <a:off x="8784299" y="6183973"/>
            <a:ext cx="1134872" cy="346457"/>
          </a:xfrm>
          <a:prstGeom prst="rect">
            <a:avLst/>
          </a:prstGeom>
        </p:spPr>
        <p:txBody>
          <a:bodyPr vert="horz" lIns="91440" tIns="45720" rIns="91440" bIns="45720" rtlCol="0" anchor="ctr"/>
          <a:lstStyle>
            <a:defPPr>
              <a:defRPr lang="nl-BE"/>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a:defRPr/>
            </a:pPr>
            <a:r>
              <a:rPr lang="nl-BE"/>
              <a:t>Dia </a:t>
            </a:r>
            <a:fld id="{F63D9E1A-2FC6-4F7B-B913-271FC405A0FD}" type="slidenum">
              <a:rPr lang="nl-BE" smtClean="0"/>
              <a:pPr algn="r" defTabSz="685800">
                <a:defRPr/>
              </a:pPr>
              <a:t>9</a:t>
            </a:fld>
            <a:endParaRPr lang="nl-BE" altLang="nl-BE" sz="900">
              <a:solidFill>
                <a:srgbClr val="7F7F7F"/>
              </a:solidFill>
              <a:latin typeface="Calibri"/>
            </a:endParaRPr>
          </a:p>
        </p:txBody>
      </p:sp>
      <p:sp>
        <p:nvSpPr>
          <p:cNvPr id="7" name="Rechthoek: afgeronde hoeken 6">
            <a:extLst>
              <a:ext uri="{FF2B5EF4-FFF2-40B4-BE49-F238E27FC236}">
                <a16:creationId xmlns:a16="http://schemas.microsoft.com/office/drawing/2014/main" id="{3F0AFAC3-9206-423E-9B9D-B4C854465695}"/>
              </a:ext>
            </a:extLst>
          </p:cNvPr>
          <p:cNvSpPr/>
          <p:nvPr/>
        </p:nvSpPr>
        <p:spPr>
          <a:xfrm>
            <a:off x="179512" y="2787774"/>
            <a:ext cx="3120054" cy="72008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nl-BE" sz="1400" dirty="0">
                <a:solidFill>
                  <a:srgbClr val="595959"/>
                </a:solidFill>
                <a:latin typeface="Calibri"/>
              </a:rPr>
              <a:t>Hou het eenvoudig. Je leert onderweg</a:t>
            </a:r>
          </a:p>
        </p:txBody>
      </p:sp>
      <p:sp>
        <p:nvSpPr>
          <p:cNvPr id="8" name="Rechthoek: afgeronde hoeken 7">
            <a:extLst>
              <a:ext uri="{FF2B5EF4-FFF2-40B4-BE49-F238E27FC236}">
                <a16:creationId xmlns:a16="http://schemas.microsoft.com/office/drawing/2014/main" id="{0F17DD23-1B81-4FCF-8A97-E224CA99C0B0}"/>
              </a:ext>
            </a:extLst>
          </p:cNvPr>
          <p:cNvSpPr/>
          <p:nvPr/>
        </p:nvSpPr>
        <p:spPr>
          <a:xfrm>
            <a:off x="3651702" y="2787774"/>
            <a:ext cx="2504474" cy="72008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sp>
        <p:nvSpPr>
          <p:cNvPr id="9" name="Rechthoek: afgeronde hoeken 8">
            <a:extLst>
              <a:ext uri="{FF2B5EF4-FFF2-40B4-BE49-F238E27FC236}">
                <a16:creationId xmlns:a16="http://schemas.microsoft.com/office/drawing/2014/main" id="{0385F351-8291-48BE-AE5F-1FA8AE67E719}"/>
              </a:ext>
            </a:extLst>
          </p:cNvPr>
          <p:cNvSpPr/>
          <p:nvPr/>
        </p:nvSpPr>
        <p:spPr>
          <a:xfrm>
            <a:off x="6516216" y="2802481"/>
            <a:ext cx="2088232" cy="70537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pic>
        <p:nvPicPr>
          <p:cNvPr id="11" name="Afbeelding 10">
            <a:extLst>
              <a:ext uri="{FF2B5EF4-FFF2-40B4-BE49-F238E27FC236}">
                <a16:creationId xmlns:a16="http://schemas.microsoft.com/office/drawing/2014/main" id="{4B8C6224-55F4-4184-BCB7-B145D2072C36}"/>
              </a:ext>
            </a:extLst>
          </p:cNvPr>
          <p:cNvPicPr>
            <a:picLocks noChangeAspect="1"/>
          </p:cNvPicPr>
          <p:nvPr/>
        </p:nvPicPr>
        <p:blipFill>
          <a:blip r:embed="rId2"/>
          <a:stretch>
            <a:fillRect/>
          </a:stretch>
        </p:blipFill>
        <p:spPr>
          <a:xfrm>
            <a:off x="395536" y="3723878"/>
            <a:ext cx="1928951" cy="189680"/>
          </a:xfrm>
          <a:prstGeom prst="rect">
            <a:avLst/>
          </a:prstGeom>
        </p:spPr>
      </p:pic>
      <p:pic>
        <p:nvPicPr>
          <p:cNvPr id="15" name="Afbeelding 14">
            <a:extLst>
              <a:ext uri="{FF2B5EF4-FFF2-40B4-BE49-F238E27FC236}">
                <a16:creationId xmlns:a16="http://schemas.microsoft.com/office/drawing/2014/main" id="{F7CF5032-7D0C-428B-818D-EC8B3B44E322}"/>
              </a:ext>
            </a:extLst>
          </p:cNvPr>
          <p:cNvPicPr>
            <a:picLocks noChangeAspect="1"/>
          </p:cNvPicPr>
          <p:nvPr/>
        </p:nvPicPr>
        <p:blipFill>
          <a:blip r:embed="rId3"/>
          <a:stretch>
            <a:fillRect/>
          </a:stretch>
        </p:blipFill>
        <p:spPr>
          <a:xfrm>
            <a:off x="5220072" y="3641103"/>
            <a:ext cx="262679" cy="355229"/>
          </a:xfrm>
          <a:prstGeom prst="rect">
            <a:avLst/>
          </a:prstGeom>
        </p:spPr>
      </p:pic>
      <p:pic>
        <p:nvPicPr>
          <p:cNvPr id="17" name="Afbeelding 16">
            <a:extLst>
              <a:ext uri="{FF2B5EF4-FFF2-40B4-BE49-F238E27FC236}">
                <a16:creationId xmlns:a16="http://schemas.microsoft.com/office/drawing/2014/main" id="{8C45C459-B7F0-4F82-867D-02A5E780ED0B}"/>
              </a:ext>
            </a:extLst>
          </p:cNvPr>
          <p:cNvPicPr>
            <a:picLocks noChangeAspect="1"/>
          </p:cNvPicPr>
          <p:nvPr/>
        </p:nvPicPr>
        <p:blipFill>
          <a:blip r:embed="rId4"/>
          <a:stretch>
            <a:fillRect/>
          </a:stretch>
        </p:blipFill>
        <p:spPr>
          <a:xfrm>
            <a:off x="7323808" y="3723878"/>
            <a:ext cx="476073" cy="250322"/>
          </a:xfrm>
          <a:prstGeom prst="rect">
            <a:avLst/>
          </a:prstGeom>
        </p:spPr>
      </p:pic>
      <p:sp>
        <p:nvSpPr>
          <p:cNvPr id="21" name="Rechthoek 20">
            <a:extLst>
              <a:ext uri="{FF2B5EF4-FFF2-40B4-BE49-F238E27FC236}">
                <a16:creationId xmlns:a16="http://schemas.microsoft.com/office/drawing/2014/main" id="{1948C45D-238D-4E85-9219-B6C6682E3A19}"/>
              </a:ext>
            </a:extLst>
          </p:cNvPr>
          <p:cNvSpPr/>
          <p:nvPr/>
        </p:nvSpPr>
        <p:spPr>
          <a:xfrm>
            <a:off x="6516216" y="2993925"/>
            <a:ext cx="2050873" cy="307777"/>
          </a:xfrm>
          <a:prstGeom prst="rect">
            <a:avLst/>
          </a:prstGeom>
        </p:spPr>
        <p:txBody>
          <a:bodyPr wrap="square">
            <a:spAutoFit/>
          </a:bodyPr>
          <a:lstStyle/>
          <a:p>
            <a:pPr algn="ctr" defTabSz="685800">
              <a:defRPr/>
            </a:pPr>
            <a:r>
              <a:rPr lang="nl-BE" sz="1400" dirty="0">
                <a:solidFill>
                  <a:srgbClr val="595959"/>
                </a:solidFill>
                <a:latin typeface="Calibri"/>
              </a:rPr>
              <a:t>Maak het niet te moeilijk</a:t>
            </a:r>
          </a:p>
        </p:txBody>
      </p:sp>
      <p:sp>
        <p:nvSpPr>
          <p:cNvPr id="22" name="Rechthoek 21">
            <a:extLst>
              <a:ext uri="{FF2B5EF4-FFF2-40B4-BE49-F238E27FC236}">
                <a16:creationId xmlns:a16="http://schemas.microsoft.com/office/drawing/2014/main" id="{3F511539-A3CF-4443-99A9-3C46C0438489}"/>
              </a:ext>
            </a:extLst>
          </p:cNvPr>
          <p:cNvSpPr/>
          <p:nvPr/>
        </p:nvSpPr>
        <p:spPr>
          <a:xfrm>
            <a:off x="3715807" y="3004689"/>
            <a:ext cx="2376264" cy="307777"/>
          </a:xfrm>
          <a:prstGeom prst="rect">
            <a:avLst/>
          </a:prstGeom>
        </p:spPr>
        <p:txBody>
          <a:bodyPr wrap="square">
            <a:spAutoFit/>
          </a:bodyPr>
          <a:lstStyle/>
          <a:p>
            <a:pPr algn="ctr" defTabSz="685800">
              <a:defRPr/>
            </a:pPr>
            <a:r>
              <a:rPr lang="nl-BE" sz="1400" dirty="0">
                <a:solidFill>
                  <a:srgbClr val="595959"/>
                </a:solidFill>
                <a:latin typeface="Calibri"/>
              </a:rPr>
              <a:t>Zorg voor een haalbaar plan!</a:t>
            </a:r>
          </a:p>
        </p:txBody>
      </p:sp>
      <p:pic>
        <p:nvPicPr>
          <p:cNvPr id="3" name="Afbeelding 2">
            <a:extLst>
              <a:ext uri="{FF2B5EF4-FFF2-40B4-BE49-F238E27FC236}">
                <a16:creationId xmlns:a16="http://schemas.microsoft.com/office/drawing/2014/main" id="{7B64B7ED-597D-4CA2-B9E7-8A2EAB4D5266}"/>
              </a:ext>
            </a:extLst>
          </p:cNvPr>
          <p:cNvPicPr>
            <a:picLocks noChangeAspect="1"/>
          </p:cNvPicPr>
          <p:nvPr/>
        </p:nvPicPr>
        <p:blipFill>
          <a:blip r:embed="rId5"/>
          <a:stretch>
            <a:fillRect/>
          </a:stretch>
        </p:blipFill>
        <p:spPr>
          <a:xfrm>
            <a:off x="4214556" y="3687420"/>
            <a:ext cx="553334" cy="246323"/>
          </a:xfrm>
          <a:prstGeom prst="rect">
            <a:avLst/>
          </a:prstGeom>
        </p:spPr>
      </p:pic>
      <p:sp>
        <p:nvSpPr>
          <p:cNvPr id="23" name="Tekstballon: ovaal 22">
            <a:extLst>
              <a:ext uri="{FF2B5EF4-FFF2-40B4-BE49-F238E27FC236}">
                <a16:creationId xmlns:a16="http://schemas.microsoft.com/office/drawing/2014/main" id="{2C5D9F7C-4D38-4CD1-A689-8FC7DB7D4DCC}"/>
              </a:ext>
            </a:extLst>
          </p:cNvPr>
          <p:cNvSpPr/>
          <p:nvPr/>
        </p:nvSpPr>
        <p:spPr>
          <a:xfrm>
            <a:off x="2540511" y="1059582"/>
            <a:ext cx="3615665" cy="1382287"/>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500" dirty="0">
              <a:solidFill>
                <a:schemeClr val="bg1"/>
              </a:solidFill>
            </a:endParaRPr>
          </a:p>
        </p:txBody>
      </p:sp>
      <p:sp>
        <p:nvSpPr>
          <p:cNvPr id="24" name="Tekstvak 23">
            <a:extLst>
              <a:ext uri="{FF2B5EF4-FFF2-40B4-BE49-F238E27FC236}">
                <a16:creationId xmlns:a16="http://schemas.microsoft.com/office/drawing/2014/main" id="{B0379C04-C4E4-4D93-B2FC-4F64132EB8FC}"/>
              </a:ext>
            </a:extLst>
          </p:cNvPr>
          <p:cNvSpPr txBox="1"/>
          <p:nvPr/>
        </p:nvSpPr>
        <p:spPr>
          <a:xfrm>
            <a:off x="2771800" y="1198279"/>
            <a:ext cx="2952328" cy="923330"/>
          </a:xfrm>
          <a:prstGeom prst="rect">
            <a:avLst/>
          </a:prstGeom>
          <a:noFill/>
        </p:spPr>
        <p:txBody>
          <a:bodyPr wrap="square" rtlCol="0">
            <a:spAutoFit/>
          </a:bodyPr>
          <a:lstStyle/>
          <a:p>
            <a:pPr algn="ctr"/>
            <a:r>
              <a:rPr lang="nl-BE" dirty="0"/>
              <a:t>Focus op pad van minste weerstand en grootste haalbaarheid in fase 1</a:t>
            </a:r>
          </a:p>
        </p:txBody>
      </p:sp>
      <p:sp>
        <p:nvSpPr>
          <p:cNvPr id="14" name="Titel 2">
            <a:extLst>
              <a:ext uri="{FF2B5EF4-FFF2-40B4-BE49-F238E27FC236}">
                <a16:creationId xmlns:a16="http://schemas.microsoft.com/office/drawing/2014/main" id="{5518CE80-7796-4B65-8670-8CA3D67EF199}"/>
              </a:ext>
            </a:extLst>
          </p:cNvPr>
          <p:cNvSpPr txBox="1">
            <a:spLocks/>
          </p:cNvSpPr>
          <p:nvPr/>
        </p:nvSpPr>
        <p:spPr>
          <a:xfrm>
            <a:off x="360003" y="357505"/>
            <a:ext cx="8315381" cy="556243"/>
          </a:xfrm>
          <a:prstGeom prst="rect">
            <a:avLst/>
          </a:prstGeom>
        </p:spPr>
        <p:txBody>
          <a:bodyPr/>
          <a:lstStyle>
            <a:lvl1pPr algn="l" rtl="0" eaLnBrk="1" fontAlgn="base" hangingPunct="1">
              <a:spcBef>
                <a:spcPct val="0"/>
              </a:spcBef>
              <a:spcAft>
                <a:spcPct val="0"/>
              </a:spcAft>
              <a:defRPr sz="2400" b="1" i="1" kern="1200">
                <a:solidFill>
                  <a:srgbClr val="999999"/>
                </a:solidFill>
                <a:latin typeface="+mj-lt"/>
                <a:ea typeface="+mj-ea"/>
                <a:cs typeface="+mj-cs"/>
              </a:defRPr>
            </a:lvl1pPr>
            <a:lvl2pPr algn="l" rtl="0" eaLnBrk="1" fontAlgn="base" hangingPunct="1">
              <a:spcBef>
                <a:spcPct val="0"/>
              </a:spcBef>
              <a:spcAft>
                <a:spcPct val="0"/>
              </a:spcAft>
              <a:defRPr sz="2400" b="1" i="1">
                <a:solidFill>
                  <a:srgbClr val="999999"/>
                </a:solidFill>
                <a:latin typeface="Calibri" pitchFamily="34" charset="0"/>
              </a:defRPr>
            </a:lvl2pPr>
            <a:lvl3pPr algn="l" rtl="0" eaLnBrk="1" fontAlgn="base" hangingPunct="1">
              <a:spcBef>
                <a:spcPct val="0"/>
              </a:spcBef>
              <a:spcAft>
                <a:spcPct val="0"/>
              </a:spcAft>
              <a:defRPr sz="2400" b="1" i="1">
                <a:solidFill>
                  <a:srgbClr val="999999"/>
                </a:solidFill>
                <a:latin typeface="Calibri" pitchFamily="34" charset="0"/>
              </a:defRPr>
            </a:lvl3pPr>
            <a:lvl4pPr algn="l" rtl="0" eaLnBrk="1" fontAlgn="base" hangingPunct="1">
              <a:spcBef>
                <a:spcPct val="0"/>
              </a:spcBef>
              <a:spcAft>
                <a:spcPct val="0"/>
              </a:spcAft>
              <a:defRPr sz="2400" b="1" i="1">
                <a:solidFill>
                  <a:srgbClr val="999999"/>
                </a:solidFill>
                <a:latin typeface="Calibri" pitchFamily="34" charset="0"/>
              </a:defRPr>
            </a:lvl4pPr>
            <a:lvl5pPr algn="l" rtl="0" eaLnBrk="1" fontAlgn="base" hangingPunct="1">
              <a:spcBef>
                <a:spcPct val="0"/>
              </a:spcBef>
              <a:spcAft>
                <a:spcPct val="0"/>
              </a:spcAft>
              <a:defRPr sz="2400" b="1" i="1">
                <a:solidFill>
                  <a:srgbClr val="999999"/>
                </a:solidFill>
                <a:latin typeface="Calibri" pitchFamily="34" charset="0"/>
              </a:defRPr>
            </a:lvl5pPr>
            <a:lvl6pPr marL="457200" algn="l" rtl="0" eaLnBrk="1" fontAlgn="base" hangingPunct="1">
              <a:spcBef>
                <a:spcPct val="0"/>
              </a:spcBef>
              <a:spcAft>
                <a:spcPct val="0"/>
              </a:spcAft>
              <a:defRPr sz="2400" b="1" i="1">
                <a:solidFill>
                  <a:srgbClr val="999999"/>
                </a:solidFill>
                <a:latin typeface="Calibri" pitchFamily="34" charset="0"/>
              </a:defRPr>
            </a:lvl6pPr>
            <a:lvl7pPr marL="914400" algn="l" rtl="0" eaLnBrk="1" fontAlgn="base" hangingPunct="1">
              <a:spcBef>
                <a:spcPct val="0"/>
              </a:spcBef>
              <a:spcAft>
                <a:spcPct val="0"/>
              </a:spcAft>
              <a:defRPr sz="2400" b="1" i="1">
                <a:solidFill>
                  <a:srgbClr val="999999"/>
                </a:solidFill>
                <a:latin typeface="Calibri" pitchFamily="34" charset="0"/>
              </a:defRPr>
            </a:lvl7pPr>
            <a:lvl8pPr marL="1371600" algn="l" rtl="0" eaLnBrk="1" fontAlgn="base" hangingPunct="1">
              <a:spcBef>
                <a:spcPct val="0"/>
              </a:spcBef>
              <a:spcAft>
                <a:spcPct val="0"/>
              </a:spcAft>
              <a:defRPr sz="2400" b="1" i="1">
                <a:solidFill>
                  <a:srgbClr val="999999"/>
                </a:solidFill>
                <a:latin typeface="Calibri" pitchFamily="34" charset="0"/>
              </a:defRPr>
            </a:lvl8pPr>
            <a:lvl9pPr marL="1828800" algn="l" rtl="0" eaLnBrk="1" fontAlgn="base" hangingPunct="1">
              <a:spcBef>
                <a:spcPct val="0"/>
              </a:spcBef>
              <a:spcAft>
                <a:spcPct val="0"/>
              </a:spcAft>
              <a:defRPr sz="2400" b="1" i="1">
                <a:solidFill>
                  <a:srgbClr val="999999"/>
                </a:solidFill>
                <a:latin typeface="Calibri" pitchFamily="34" charset="0"/>
              </a:defRPr>
            </a:lvl9pPr>
          </a:lstStyle>
          <a:p>
            <a:r>
              <a:rPr lang="nl-NL" i="0" dirty="0">
                <a:solidFill>
                  <a:prstClr val="white">
                    <a:lumMod val="50000"/>
                  </a:prstClr>
                </a:solidFill>
              </a:rPr>
              <a:t>Wat kunnen we leren van andere Europese actoren?</a:t>
            </a:r>
            <a:endParaRPr lang="nl-BE" i="0" dirty="0"/>
          </a:p>
        </p:txBody>
      </p:sp>
      <p:pic>
        <p:nvPicPr>
          <p:cNvPr id="16" name="Tijdelijke aanduiding voor inhoud 13">
            <a:extLst>
              <a:ext uri="{FF2B5EF4-FFF2-40B4-BE49-F238E27FC236}">
                <a16:creationId xmlns:a16="http://schemas.microsoft.com/office/drawing/2014/main" id="{7B9F4A0F-7010-48E6-BA1D-42C14E8887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18" name="Afbeelding 17">
            <a:extLst>
              <a:ext uri="{FF2B5EF4-FFF2-40B4-BE49-F238E27FC236}">
                <a16:creationId xmlns:a16="http://schemas.microsoft.com/office/drawing/2014/main" id="{182494C5-2A13-4BC0-8B39-068B66E6E933}"/>
              </a:ext>
            </a:extLst>
          </p:cNvPr>
          <p:cNvPicPr>
            <a:picLocks noChangeAspect="1"/>
          </p:cNvPicPr>
          <p:nvPr/>
        </p:nvPicPr>
        <p:blipFill>
          <a:blip r:embed="rId7"/>
          <a:stretch>
            <a:fillRect/>
          </a:stretch>
        </p:blipFill>
        <p:spPr>
          <a:xfrm>
            <a:off x="3797426" y="4011910"/>
            <a:ext cx="1004444" cy="1009759"/>
          </a:xfrm>
          <a:prstGeom prst="rect">
            <a:avLst/>
          </a:prstGeom>
        </p:spPr>
      </p:pic>
      <p:pic>
        <p:nvPicPr>
          <p:cNvPr id="19" name="Afbeelding 18">
            <a:extLst>
              <a:ext uri="{FF2B5EF4-FFF2-40B4-BE49-F238E27FC236}">
                <a16:creationId xmlns:a16="http://schemas.microsoft.com/office/drawing/2014/main" id="{1C537D8B-08F0-40CC-9F62-C94B6592688A}"/>
              </a:ext>
            </a:extLst>
          </p:cNvPr>
          <p:cNvPicPr>
            <a:picLocks noChangeAspect="1"/>
          </p:cNvPicPr>
          <p:nvPr/>
        </p:nvPicPr>
        <p:blipFill>
          <a:blip r:embed="rId8"/>
          <a:stretch>
            <a:fillRect/>
          </a:stretch>
        </p:blipFill>
        <p:spPr>
          <a:xfrm>
            <a:off x="5072168" y="4359633"/>
            <a:ext cx="1218155" cy="578713"/>
          </a:xfrm>
          <a:prstGeom prst="rect">
            <a:avLst/>
          </a:prstGeom>
        </p:spPr>
      </p:pic>
      <p:sp>
        <p:nvSpPr>
          <p:cNvPr id="20" name="Tijdelijke aanduiding voor datum 3">
            <a:extLst>
              <a:ext uri="{FF2B5EF4-FFF2-40B4-BE49-F238E27FC236}">
                <a16:creationId xmlns:a16="http://schemas.microsoft.com/office/drawing/2014/main" id="{2456D56E-79DA-450A-AA9A-2947EAACC968}"/>
              </a:ext>
            </a:extLst>
          </p:cNvPr>
          <p:cNvSpPr>
            <a:spLocks noGrp="1"/>
          </p:cNvSpPr>
          <p:nvPr>
            <p:ph type="dt" sz="half" idx="10"/>
          </p:nvPr>
        </p:nvSpPr>
        <p:spPr>
          <a:xfrm>
            <a:off x="1157291" y="4754166"/>
            <a:ext cx="828675" cy="205978"/>
          </a:xfrm>
        </p:spPr>
        <p:txBody>
          <a:bodyPr/>
          <a:lstStyle/>
          <a:p>
            <a:fld id="{F6C89F0D-E810-43A3-9177-8901D161CFC6}" type="datetime1">
              <a:rPr lang="nl-BE" smtClean="0"/>
              <a:t>29/04/2021</a:t>
            </a:fld>
            <a:endParaRPr lang="nl-BE"/>
          </a:p>
        </p:txBody>
      </p:sp>
    </p:spTree>
    <p:extLst>
      <p:ext uri="{BB962C8B-B14F-4D97-AF65-F5344CB8AC3E}">
        <p14:creationId xmlns:p14="http://schemas.microsoft.com/office/powerpoint/2010/main" val="1143812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10</a:t>
            </a:fld>
            <a:endParaRPr lang="nl-BE"/>
          </a:p>
        </p:txBody>
      </p:sp>
      <p:sp>
        <p:nvSpPr>
          <p:cNvPr id="7" name="Rechthoek: afgeronde hoeken 6">
            <a:extLst>
              <a:ext uri="{FF2B5EF4-FFF2-40B4-BE49-F238E27FC236}">
                <a16:creationId xmlns:a16="http://schemas.microsoft.com/office/drawing/2014/main" id="{B75DDED3-5366-4650-9F0D-F847807074B5}"/>
              </a:ext>
            </a:extLst>
          </p:cNvPr>
          <p:cNvSpPr/>
          <p:nvPr/>
        </p:nvSpPr>
        <p:spPr>
          <a:xfrm>
            <a:off x="395536" y="2643758"/>
            <a:ext cx="2520280" cy="1236039"/>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Ga in dialoog met je leverancier. T</a:t>
            </a:r>
            <a:r>
              <a:rPr lang="nl-BE" sz="1400" dirty="0" err="1">
                <a:solidFill>
                  <a:schemeClr val="tx1"/>
                </a:solidFill>
              </a:rPr>
              <a:t>est</a:t>
            </a:r>
            <a:r>
              <a:rPr lang="nl-BE" sz="1400" dirty="0">
                <a:solidFill>
                  <a:schemeClr val="tx1"/>
                </a:solidFill>
              </a:rPr>
              <a:t> uitgebreid, </a:t>
            </a:r>
          </a:p>
          <a:p>
            <a:pPr algn="ctr"/>
            <a:r>
              <a:rPr lang="nl-BE" sz="1400" dirty="0">
                <a:solidFill>
                  <a:schemeClr val="tx1"/>
                </a:solidFill>
              </a:rPr>
              <a:t>1 jaar proefdraaien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p:txBody>
      </p:sp>
      <p:sp>
        <p:nvSpPr>
          <p:cNvPr id="8" name="Rechthoek: afgeronde hoeken 7">
            <a:extLst>
              <a:ext uri="{FF2B5EF4-FFF2-40B4-BE49-F238E27FC236}">
                <a16:creationId xmlns:a16="http://schemas.microsoft.com/office/drawing/2014/main" id="{10C3DAAB-F02F-47D5-B34B-EF7FA7FA0BF7}"/>
              </a:ext>
            </a:extLst>
          </p:cNvPr>
          <p:cNvSpPr/>
          <p:nvPr/>
        </p:nvSpPr>
        <p:spPr>
          <a:xfrm>
            <a:off x="3665596" y="2715766"/>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hthoek: afgeronde hoeken 8">
            <a:extLst>
              <a:ext uri="{FF2B5EF4-FFF2-40B4-BE49-F238E27FC236}">
                <a16:creationId xmlns:a16="http://schemas.microsoft.com/office/drawing/2014/main" id="{928FF91A-E98A-4B74-8147-BEE12F4BCA71}"/>
              </a:ext>
            </a:extLst>
          </p:cNvPr>
          <p:cNvSpPr/>
          <p:nvPr/>
        </p:nvSpPr>
        <p:spPr>
          <a:xfrm>
            <a:off x="6651361" y="2715766"/>
            <a:ext cx="1953087" cy="108012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Afbeelding 9">
            <a:extLst>
              <a:ext uri="{FF2B5EF4-FFF2-40B4-BE49-F238E27FC236}">
                <a16:creationId xmlns:a16="http://schemas.microsoft.com/office/drawing/2014/main" id="{3C609D8B-6C5F-453D-AC30-0098A897AC2C}"/>
              </a:ext>
            </a:extLst>
          </p:cNvPr>
          <p:cNvPicPr>
            <a:picLocks noChangeAspect="1"/>
          </p:cNvPicPr>
          <p:nvPr/>
        </p:nvPicPr>
        <p:blipFill>
          <a:blip r:embed="rId2"/>
          <a:stretch>
            <a:fillRect/>
          </a:stretch>
        </p:blipFill>
        <p:spPr>
          <a:xfrm>
            <a:off x="3851920" y="3651870"/>
            <a:ext cx="1616125" cy="158919"/>
          </a:xfrm>
          <a:prstGeom prst="rect">
            <a:avLst/>
          </a:prstGeom>
        </p:spPr>
      </p:pic>
      <p:pic>
        <p:nvPicPr>
          <p:cNvPr id="11" name="Afbeelding 10">
            <a:extLst>
              <a:ext uri="{FF2B5EF4-FFF2-40B4-BE49-F238E27FC236}">
                <a16:creationId xmlns:a16="http://schemas.microsoft.com/office/drawing/2014/main" id="{0A33EA50-7982-4244-94AD-48AA759798D4}"/>
              </a:ext>
            </a:extLst>
          </p:cNvPr>
          <p:cNvPicPr>
            <a:picLocks noChangeAspect="1"/>
          </p:cNvPicPr>
          <p:nvPr/>
        </p:nvPicPr>
        <p:blipFill>
          <a:blip r:embed="rId3"/>
          <a:stretch>
            <a:fillRect/>
          </a:stretch>
        </p:blipFill>
        <p:spPr>
          <a:xfrm>
            <a:off x="7358199" y="4009701"/>
            <a:ext cx="634764" cy="333763"/>
          </a:xfrm>
          <a:prstGeom prst="rect">
            <a:avLst/>
          </a:prstGeom>
        </p:spPr>
      </p:pic>
      <p:sp>
        <p:nvSpPr>
          <p:cNvPr id="12" name="Rechthoek 11">
            <a:extLst>
              <a:ext uri="{FF2B5EF4-FFF2-40B4-BE49-F238E27FC236}">
                <a16:creationId xmlns:a16="http://schemas.microsoft.com/office/drawing/2014/main" id="{4EF04542-C0FC-4CFA-982D-E007ECADA0D6}"/>
              </a:ext>
            </a:extLst>
          </p:cNvPr>
          <p:cNvSpPr/>
          <p:nvPr/>
        </p:nvSpPr>
        <p:spPr>
          <a:xfrm>
            <a:off x="6684662" y="2913206"/>
            <a:ext cx="1919786"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Steeds werken met kleine tenders, zo hou je de competitie scherp</a:t>
            </a:r>
          </a:p>
        </p:txBody>
      </p:sp>
      <p:sp>
        <p:nvSpPr>
          <p:cNvPr id="13" name="Rechthoek 12">
            <a:extLst>
              <a:ext uri="{FF2B5EF4-FFF2-40B4-BE49-F238E27FC236}">
                <a16:creationId xmlns:a16="http://schemas.microsoft.com/office/drawing/2014/main" id="{8ECC9727-8064-4696-BA53-00AFE0BC9C53}"/>
              </a:ext>
            </a:extLst>
          </p:cNvPr>
          <p:cNvSpPr/>
          <p:nvPr/>
        </p:nvSpPr>
        <p:spPr>
          <a:xfrm>
            <a:off x="3699033" y="2808419"/>
            <a:ext cx="1953087"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595959"/>
                </a:solidFill>
                <a:latin typeface="Calibri"/>
              </a:rPr>
              <a:t>Werk met gescheiden blokken; bus, laadinfra en software</a:t>
            </a: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p:txBody>
      </p:sp>
      <p:sp>
        <p:nvSpPr>
          <p:cNvPr id="14" name="Tekstballon: ovaal 13">
            <a:extLst>
              <a:ext uri="{FF2B5EF4-FFF2-40B4-BE49-F238E27FC236}">
                <a16:creationId xmlns:a16="http://schemas.microsoft.com/office/drawing/2014/main" id="{BE3C2776-D8E0-43D7-8EC9-3FB600D8D118}"/>
              </a:ext>
            </a:extLst>
          </p:cNvPr>
          <p:cNvSpPr/>
          <p:nvPr/>
        </p:nvSpPr>
        <p:spPr>
          <a:xfrm>
            <a:off x="2670393" y="1151376"/>
            <a:ext cx="3413775" cy="1240630"/>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15" name="Rechthoek 14">
            <a:extLst>
              <a:ext uri="{FF2B5EF4-FFF2-40B4-BE49-F238E27FC236}">
                <a16:creationId xmlns:a16="http://schemas.microsoft.com/office/drawing/2014/main" id="{67C2DA9E-41BD-4662-8E3C-8FF224C844A9}"/>
              </a:ext>
            </a:extLst>
          </p:cNvPr>
          <p:cNvSpPr/>
          <p:nvPr/>
        </p:nvSpPr>
        <p:spPr>
          <a:xfrm>
            <a:off x="2915816" y="1275606"/>
            <a:ext cx="2952328" cy="923330"/>
          </a:xfrm>
          <a:prstGeom prst="rect">
            <a:avLst/>
          </a:prstGeom>
        </p:spPr>
        <p:txBody>
          <a:bodyPr wrap="square">
            <a:spAutoFit/>
          </a:bodyPr>
          <a:lstStyle/>
          <a:p>
            <a:pPr algn="ctr"/>
            <a:r>
              <a:rPr lang="nl-BE" dirty="0"/>
              <a:t>Leer uit het proces door oplossingen te vragen en werk met gescheiden blokken</a:t>
            </a:r>
          </a:p>
        </p:txBody>
      </p:sp>
      <p:pic>
        <p:nvPicPr>
          <p:cNvPr id="16" name="Afbeelding 15">
            <a:extLst>
              <a:ext uri="{FF2B5EF4-FFF2-40B4-BE49-F238E27FC236}">
                <a16:creationId xmlns:a16="http://schemas.microsoft.com/office/drawing/2014/main" id="{ACB3E11F-2A9C-418A-8DAB-7660BACC87FD}"/>
              </a:ext>
            </a:extLst>
          </p:cNvPr>
          <p:cNvPicPr>
            <a:picLocks noChangeAspect="1"/>
          </p:cNvPicPr>
          <p:nvPr/>
        </p:nvPicPr>
        <p:blipFill>
          <a:blip r:embed="rId4"/>
          <a:stretch>
            <a:fillRect/>
          </a:stretch>
        </p:blipFill>
        <p:spPr>
          <a:xfrm>
            <a:off x="1151037" y="4003843"/>
            <a:ext cx="828675" cy="368894"/>
          </a:xfrm>
          <a:prstGeom prst="rect">
            <a:avLst/>
          </a:prstGeom>
        </p:spPr>
      </p:pic>
      <p:pic>
        <p:nvPicPr>
          <p:cNvPr id="17" name="Tijdelijke aanduiding voor inhoud 13">
            <a:extLst>
              <a:ext uri="{FF2B5EF4-FFF2-40B4-BE49-F238E27FC236}">
                <a16:creationId xmlns:a16="http://schemas.microsoft.com/office/drawing/2014/main" id="{A2E577F6-AE40-4863-91DB-678A6B625F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18" name="Afbeelding 17">
            <a:extLst>
              <a:ext uri="{FF2B5EF4-FFF2-40B4-BE49-F238E27FC236}">
                <a16:creationId xmlns:a16="http://schemas.microsoft.com/office/drawing/2014/main" id="{852268FC-6EEF-4A70-BC00-759966942692}"/>
              </a:ext>
            </a:extLst>
          </p:cNvPr>
          <p:cNvPicPr>
            <a:picLocks noChangeAspect="1"/>
          </p:cNvPicPr>
          <p:nvPr/>
        </p:nvPicPr>
        <p:blipFill>
          <a:blip r:embed="rId6"/>
          <a:stretch>
            <a:fillRect/>
          </a:stretch>
        </p:blipFill>
        <p:spPr>
          <a:xfrm>
            <a:off x="3797426" y="3950385"/>
            <a:ext cx="1004444" cy="1009759"/>
          </a:xfrm>
          <a:prstGeom prst="rect">
            <a:avLst/>
          </a:prstGeom>
        </p:spPr>
      </p:pic>
      <p:pic>
        <p:nvPicPr>
          <p:cNvPr id="19" name="Afbeelding 18">
            <a:extLst>
              <a:ext uri="{FF2B5EF4-FFF2-40B4-BE49-F238E27FC236}">
                <a16:creationId xmlns:a16="http://schemas.microsoft.com/office/drawing/2014/main" id="{9AB25BC0-8945-4E1A-94BA-19942210B900}"/>
              </a:ext>
            </a:extLst>
          </p:cNvPr>
          <p:cNvPicPr>
            <a:picLocks noChangeAspect="1"/>
          </p:cNvPicPr>
          <p:nvPr/>
        </p:nvPicPr>
        <p:blipFill>
          <a:blip r:embed="rId7"/>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741713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11</a:t>
            </a:fld>
            <a:endParaRPr lang="nl-BE"/>
          </a:p>
        </p:txBody>
      </p:sp>
      <p:sp>
        <p:nvSpPr>
          <p:cNvPr id="7" name="Tekstballon: rechthoek met afgeronde hoeken 6">
            <a:extLst>
              <a:ext uri="{FF2B5EF4-FFF2-40B4-BE49-F238E27FC236}">
                <a16:creationId xmlns:a16="http://schemas.microsoft.com/office/drawing/2014/main" id="{915AAC37-D50E-41F4-897D-29181A7C6BC3}"/>
              </a:ext>
            </a:extLst>
          </p:cNvPr>
          <p:cNvSpPr/>
          <p:nvPr/>
        </p:nvSpPr>
        <p:spPr>
          <a:xfrm>
            <a:off x="2879812" y="1073292"/>
            <a:ext cx="3384375" cy="1366029"/>
          </a:xfrm>
          <a:prstGeom prst="wedgeRoundRect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ln>
                  <a:noFill/>
                </a:ln>
                <a:solidFill>
                  <a:schemeClr val="tx1"/>
                </a:solidFill>
              </a:rPr>
              <a:t>Verschuiving markt naar batterijbussen </a:t>
            </a:r>
          </a:p>
          <a:p>
            <a:pPr algn="ctr"/>
            <a:r>
              <a:rPr lang="nl-BE" dirty="0">
                <a:ln>
                  <a:noFill/>
                </a:ln>
                <a:solidFill>
                  <a:schemeClr val="tx1"/>
                </a:solidFill>
              </a:rPr>
              <a:t>(verbeterde autonomie)</a:t>
            </a:r>
          </a:p>
        </p:txBody>
      </p:sp>
      <p:pic>
        <p:nvPicPr>
          <p:cNvPr id="9" name="Afbeelding 8">
            <a:extLst>
              <a:ext uri="{FF2B5EF4-FFF2-40B4-BE49-F238E27FC236}">
                <a16:creationId xmlns:a16="http://schemas.microsoft.com/office/drawing/2014/main" id="{81A5E1D6-225C-47F1-958D-7D20B4967391}"/>
              </a:ext>
            </a:extLst>
          </p:cNvPr>
          <p:cNvPicPr>
            <a:picLocks noChangeAspect="1"/>
          </p:cNvPicPr>
          <p:nvPr/>
        </p:nvPicPr>
        <p:blipFill rotWithShape="1">
          <a:blip r:embed="rId2"/>
          <a:srcRect l="25995" t="23234" r="15606" b="16213"/>
          <a:stretch/>
        </p:blipFill>
        <p:spPr>
          <a:xfrm>
            <a:off x="6372200" y="1084532"/>
            <a:ext cx="2473941" cy="1442944"/>
          </a:xfrm>
          <a:prstGeom prst="rect">
            <a:avLst/>
          </a:prstGeom>
        </p:spPr>
      </p:pic>
      <p:sp>
        <p:nvSpPr>
          <p:cNvPr id="10" name="Rechthoek: afgeronde hoeken 9">
            <a:extLst>
              <a:ext uri="{FF2B5EF4-FFF2-40B4-BE49-F238E27FC236}">
                <a16:creationId xmlns:a16="http://schemas.microsoft.com/office/drawing/2014/main" id="{9268068A-CC2C-4022-BE93-9A77A975D6E1}"/>
              </a:ext>
            </a:extLst>
          </p:cNvPr>
          <p:cNvSpPr/>
          <p:nvPr/>
        </p:nvSpPr>
        <p:spPr>
          <a:xfrm>
            <a:off x="395536" y="2824891"/>
            <a:ext cx="1953087" cy="936449"/>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Onze focus ligt op batterijbussen en streven naar 1 op 1</a:t>
            </a:r>
          </a:p>
        </p:txBody>
      </p:sp>
      <p:sp>
        <p:nvSpPr>
          <p:cNvPr id="11" name="Rechthoek: afgeronde hoeken 10">
            <a:extLst>
              <a:ext uri="{FF2B5EF4-FFF2-40B4-BE49-F238E27FC236}">
                <a16:creationId xmlns:a16="http://schemas.microsoft.com/office/drawing/2014/main" id="{B5B586AD-ADC4-4CCE-A049-90B88FC6178E}"/>
              </a:ext>
            </a:extLst>
          </p:cNvPr>
          <p:cNvSpPr/>
          <p:nvPr/>
        </p:nvSpPr>
        <p:spPr>
          <a:xfrm>
            <a:off x="2699792" y="2814229"/>
            <a:ext cx="3753794" cy="947111"/>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chthoek: afgeronde hoeken 11">
            <a:extLst>
              <a:ext uri="{FF2B5EF4-FFF2-40B4-BE49-F238E27FC236}">
                <a16:creationId xmlns:a16="http://schemas.microsoft.com/office/drawing/2014/main" id="{E4BE6275-F29E-4583-9D02-6938CF311ED5}"/>
              </a:ext>
            </a:extLst>
          </p:cNvPr>
          <p:cNvSpPr/>
          <p:nvPr/>
        </p:nvSpPr>
        <p:spPr>
          <a:xfrm>
            <a:off x="6626983" y="2814228"/>
            <a:ext cx="2408835" cy="943253"/>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3" name="Afbeelding 12">
            <a:extLst>
              <a:ext uri="{FF2B5EF4-FFF2-40B4-BE49-F238E27FC236}">
                <a16:creationId xmlns:a16="http://schemas.microsoft.com/office/drawing/2014/main" id="{ECAE7B64-EDD1-44D7-85BE-D887514EEF3B}"/>
              </a:ext>
            </a:extLst>
          </p:cNvPr>
          <p:cNvPicPr>
            <a:picLocks noChangeAspect="1"/>
          </p:cNvPicPr>
          <p:nvPr/>
        </p:nvPicPr>
        <p:blipFill>
          <a:blip r:embed="rId3"/>
          <a:stretch>
            <a:fillRect/>
          </a:stretch>
        </p:blipFill>
        <p:spPr>
          <a:xfrm>
            <a:off x="1686990" y="3952135"/>
            <a:ext cx="482128" cy="583753"/>
          </a:xfrm>
          <a:prstGeom prst="rect">
            <a:avLst/>
          </a:prstGeom>
        </p:spPr>
      </p:pic>
      <p:pic>
        <p:nvPicPr>
          <p:cNvPr id="14" name="Afbeelding 13">
            <a:extLst>
              <a:ext uri="{FF2B5EF4-FFF2-40B4-BE49-F238E27FC236}">
                <a16:creationId xmlns:a16="http://schemas.microsoft.com/office/drawing/2014/main" id="{5498FEF7-31A9-48C1-AC7B-FD2BEDE13745}"/>
              </a:ext>
            </a:extLst>
          </p:cNvPr>
          <p:cNvPicPr>
            <a:picLocks noChangeAspect="1"/>
          </p:cNvPicPr>
          <p:nvPr/>
        </p:nvPicPr>
        <p:blipFill>
          <a:blip r:embed="rId4"/>
          <a:stretch>
            <a:fillRect/>
          </a:stretch>
        </p:blipFill>
        <p:spPr>
          <a:xfrm>
            <a:off x="673925" y="3942910"/>
            <a:ext cx="350238" cy="473638"/>
          </a:xfrm>
          <a:prstGeom prst="rect">
            <a:avLst/>
          </a:prstGeom>
        </p:spPr>
      </p:pic>
      <p:pic>
        <p:nvPicPr>
          <p:cNvPr id="15" name="Afbeelding 14">
            <a:extLst>
              <a:ext uri="{FF2B5EF4-FFF2-40B4-BE49-F238E27FC236}">
                <a16:creationId xmlns:a16="http://schemas.microsoft.com/office/drawing/2014/main" id="{C5D1C4D2-1217-4BE9-BA4A-5736275BE5F3}"/>
              </a:ext>
            </a:extLst>
          </p:cNvPr>
          <p:cNvPicPr>
            <a:picLocks noChangeAspect="1"/>
          </p:cNvPicPr>
          <p:nvPr/>
        </p:nvPicPr>
        <p:blipFill>
          <a:blip r:embed="rId5"/>
          <a:stretch>
            <a:fillRect/>
          </a:stretch>
        </p:blipFill>
        <p:spPr>
          <a:xfrm>
            <a:off x="5158917" y="3978667"/>
            <a:ext cx="634764" cy="333763"/>
          </a:xfrm>
          <a:prstGeom prst="rect">
            <a:avLst/>
          </a:prstGeom>
        </p:spPr>
      </p:pic>
      <p:sp>
        <p:nvSpPr>
          <p:cNvPr id="16" name="Rechthoek 15">
            <a:extLst>
              <a:ext uri="{FF2B5EF4-FFF2-40B4-BE49-F238E27FC236}">
                <a16:creationId xmlns:a16="http://schemas.microsoft.com/office/drawing/2014/main" id="{0D10B182-40AD-4187-83C4-4AB49B45EA28}"/>
              </a:ext>
            </a:extLst>
          </p:cNvPr>
          <p:cNvSpPr/>
          <p:nvPr/>
        </p:nvSpPr>
        <p:spPr>
          <a:xfrm>
            <a:off x="6807013" y="3000941"/>
            <a:ext cx="2199424"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err="1">
                <a:ln>
                  <a:noFill/>
                </a:ln>
                <a:solidFill>
                  <a:srgbClr val="595959"/>
                </a:solidFill>
                <a:effectLst/>
                <a:uLnTx/>
                <a:uFillTx/>
                <a:latin typeface="Calibri"/>
                <a:ea typeface="+mn-ea"/>
                <a:cs typeface="+mn-cs"/>
              </a:rPr>
              <a:t>Transdev</a:t>
            </a:r>
            <a:r>
              <a:rPr kumimoji="0" lang="nl-BE" sz="1400" b="0" i="0" u="none" strike="noStrike" kern="1200" cap="none" spc="0" normalizeH="0" baseline="0" noProof="0" dirty="0">
                <a:ln>
                  <a:noFill/>
                </a:ln>
                <a:solidFill>
                  <a:srgbClr val="595959"/>
                </a:solidFill>
                <a:effectLst/>
                <a:uLnTx/>
                <a:uFillTx/>
                <a:latin typeface="Calibri"/>
                <a:ea typeface="+mn-ea"/>
                <a:cs typeface="+mn-cs"/>
              </a:rPr>
              <a:t> kiest wereldwijd vooral voor depot </a:t>
            </a:r>
            <a:r>
              <a:rPr kumimoji="0" lang="nl-BE" sz="1400" b="0" i="0" u="none" strike="noStrike" kern="1200" cap="none" spc="0" normalizeH="0" baseline="0" noProof="0" dirty="0" err="1">
                <a:ln>
                  <a:noFill/>
                </a:ln>
                <a:solidFill>
                  <a:srgbClr val="595959"/>
                </a:solidFill>
                <a:effectLst/>
                <a:uLnTx/>
                <a:uFillTx/>
                <a:latin typeface="Calibri"/>
                <a:ea typeface="+mn-ea"/>
                <a:cs typeface="+mn-cs"/>
              </a:rPr>
              <a:t>charging</a:t>
            </a:r>
            <a:r>
              <a:rPr kumimoji="0" lang="nl-BE" sz="1400" b="0" i="0" u="none" strike="noStrike" kern="1200" cap="none" spc="0" normalizeH="0" baseline="0" noProof="0" dirty="0">
                <a:ln>
                  <a:noFill/>
                </a:ln>
                <a:solidFill>
                  <a:srgbClr val="595959"/>
                </a:solidFill>
                <a:effectLst/>
                <a:uLnTx/>
                <a:uFillTx/>
                <a:latin typeface="Calibri"/>
                <a:ea typeface="+mn-ea"/>
                <a:cs typeface="+mn-cs"/>
              </a:rPr>
              <a:t>  </a:t>
            </a:r>
          </a:p>
        </p:txBody>
      </p:sp>
      <p:sp>
        <p:nvSpPr>
          <p:cNvPr id="17" name="Rechthoek 16">
            <a:extLst>
              <a:ext uri="{FF2B5EF4-FFF2-40B4-BE49-F238E27FC236}">
                <a16:creationId xmlns:a16="http://schemas.microsoft.com/office/drawing/2014/main" id="{B8A79210-76E3-45D0-A01B-6170C1413A24}"/>
              </a:ext>
            </a:extLst>
          </p:cNvPr>
          <p:cNvSpPr/>
          <p:nvPr/>
        </p:nvSpPr>
        <p:spPr>
          <a:xfrm>
            <a:off x="2699792" y="3025279"/>
            <a:ext cx="367240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595959"/>
                </a:solidFill>
                <a:latin typeface="Calibri"/>
              </a:rPr>
              <a:t>Eerst de kortere lijnen met batterijbussen. We zien nadien wel hoe de technologie evolueert </a:t>
            </a: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p:txBody>
      </p:sp>
      <p:pic>
        <p:nvPicPr>
          <p:cNvPr id="18" name="Afbeelding 17">
            <a:extLst>
              <a:ext uri="{FF2B5EF4-FFF2-40B4-BE49-F238E27FC236}">
                <a16:creationId xmlns:a16="http://schemas.microsoft.com/office/drawing/2014/main" id="{987F2EA9-EB76-428F-84A8-6FFB9965A6AC}"/>
              </a:ext>
            </a:extLst>
          </p:cNvPr>
          <p:cNvPicPr>
            <a:picLocks noChangeAspect="1"/>
          </p:cNvPicPr>
          <p:nvPr/>
        </p:nvPicPr>
        <p:blipFill>
          <a:blip r:embed="rId6"/>
          <a:stretch>
            <a:fillRect/>
          </a:stretch>
        </p:blipFill>
        <p:spPr>
          <a:xfrm>
            <a:off x="3295128" y="3942910"/>
            <a:ext cx="737778" cy="328430"/>
          </a:xfrm>
          <a:prstGeom prst="rect">
            <a:avLst/>
          </a:prstGeom>
        </p:spPr>
      </p:pic>
      <p:pic>
        <p:nvPicPr>
          <p:cNvPr id="19" name="Afbeelding 18">
            <a:extLst>
              <a:ext uri="{FF2B5EF4-FFF2-40B4-BE49-F238E27FC236}">
                <a16:creationId xmlns:a16="http://schemas.microsoft.com/office/drawing/2014/main" id="{3C6E3534-3E2A-4CC9-A988-29777D04906A}"/>
              </a:ext>
            </a:extLst>
          </p:cNvPr>
          <p:cNvPicPr>
            <a:picLocks noChangeAspect="1"/>
          </p:cNvPicPr>
          <p:nvPr/>
        </p:nvPicPr>
        <p:blipFill rotWithShape="1">
          <a:blip r:embed="rId7"/>
          <a:srcRect t="22718" r="4486" b="31489"/>
          <a:stretch/>
        </p:blipFill>
        <p:spPr>
          <a:xfrm>
            <a:off x="7164288" y="3952135"/>
            <a:ext cx="1057013" cy="337352"/>
          </a:xfrm>
          <a:prstGeom prst="rect">
            <a:avLst/>
          </a:prstGeom>
        </p:spPr>
      </p:pic>
      <p:pic>
        <p:nvPicPr>
          <p:cNvPr id="20" name="Afbeelding 19">
            <a:extLst>
              <a:ext uri="{FF2B5EF4-FFF2-40B4-BE49-F238E27FC236}">
                <a16:creationId xmlns:a16="http://schemas.microsoft.com/office/drawing/2014/main" id="{A01BED8D-D6F3-4C66-911B-7B15C68A53D6}"/>
              </a:ext>
            </a:extLst>
          </p:cNvPr>
          <p:cNvPicPr>
            <a:picLocks noChangeAspect="1"/>
          </p:cNvPicPr>
          <p:nvPr/>
        </p:nvPicPr>
        <p:blipFill rotWithShape="1">
          <a:blip r:embed="rId8"/>
          <a:srcRect l="23398" t="24840" r="25000" b="10022"/>
          <a:stretch/>
        </p:blipFill>
        <p:spPr>
          <a:xfrm>
            <a:off x="395535" y="1084531"/>
            <a:ext cx="2098111" cy="1489775"/>
          </a:xfrm>
          <a:prstGeom prst="rect">
            <a:avLst/>
          </a:prstGeom>
        </p:spPr>
      </p:pic>
    </p:spTree>
    <p:extLst>
      <p:ext uri="{BB962C8B-B14F-4D97-AF65-F5344CB8AC3E}">
        <p14:creationId xmlns:p14="http://schemas.microsoft.com/office/powerpoint/2010/main" val="3250030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7E85A40-85BA-42CA-8AA4-0E9707CA8329}"/>
              </a:ext>
            </a:extLst>
          </p:cNvPr>
          <p:cNvSpPr>
            <a:spLocks noGrp="1"/>
          </p:cNvSpPr>
          <p:nvPr>
            <p:ph type="sldNum" sz="quarter" idx="13"/>
          </p:nvPr>
        </p:nvSpPr>
        <p:spPr>
          <a:xfrm>
            <a:off x="8784299" y="7121837"/>
            <a:ext cx="1134872" cy="346457"/>
          </a:xfrm>
          <a:prstGeom prst="rect">
            <a:avLst/>
          </a:prstGeom>
        </p:spPr>
        <p:txBody>
          <a:bodyPr vert="horz" lIns="91440" tIns="45720" rIns="91440" bIns="45720" rtlCol="0" anchor="ctr"/>
          <a:lstStyle>
            <a:defPPr>
              <a:defRPr lang="nl-BE"/>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a:defRPr/>
            </a:pPr>
            <a:r>
              <a:rPr lang="nl-BE"/>
              <a:t>Dia </a:t>
            </a:r>
            <a:fld id="{F63D9E1A-2FC6-4F7B-B913-271FC405A0FD}" type="slidenum">
              <a:rPr lang="nl-BE" smtClean="0"/>
              <a:pPr algn="r" defTabSz="685800">
                <a:defRPr/>
              </a:pPr>
              <a:t>12</a:t>
            </a:fld>
            <a:endParaRPr lang="nl-BE" altLang="nl-BE" sz="900">
              <a:solidFill>
                <a:srgbClr val="7F7F7F"/>
              </a:solidFill>
              <a:latin typeface="Calibri"/>
            </a:endParaRPr>
          </a:p>
        </p:txBody>
      </p:sp>
      <p:sp>
        <p:nvSpPr>
          <p:cNvPr id="7" name="Rechthoek: afgeronde hoeken 6">
            <a:extLst>
              <a:ext uri="{FF2B5EF4-FFF2-40B4-BE49-F238E27FC236}">
                <a16:creationId xmlns:a16="http://schemas.microsoft.com/office/drawing/2014/main" id="{3F0AFAC3-9206-423E-9B9D-B4C854465695}"/>
              </a:ext>
            </a:extLst>
          </p:cNvPr>
          <p:cNvSpPr/>
          <p:nvPr/>
        </p:nvSpPr>
        <p:spPr>
          <a:xfrm>
            <a:off x="1979712" y="2643758"/>
            <a:ext cx="1858355" cy="1270118"/>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nl-BE" sz="1400" dirty="0">
                <a:solidFill>
                  <a:srgbClr val="595959"/>
                </a:solidFill>
                <a:latin typeface="Calibri"/>
              </a:rPr>
              <a:t>De ombouw van een stelplaats kan tot 5 jaar duren, zeker als deze in operatie is tijdens verbouwing</a:t>
            </a:r>
          </a:p>
        </p:txBody>
      </p:sp>
      <p:sp>
        <p:nvSpPr>
          <p:cNvPr id="8" name="Rechthoek: afgeronde hoeken 7">
            <a:extLst>
              <a:ext uri="{FF2B5EF4-FFF2-40B4-BE49-F238E27FC236}">
                <a16:creationId xmlns:a16="http://schemas.microsoft.com/office/drawing/2014/main" id="{0F17DD23-1B81-4FCF-8A97-E224CA99C0B0}"/>
              </a:ext>
            </a:extLst>
          </p:cNvPr>
          <p:cNvSpPr/>
          <p:nvPr/>
        </p:nvSpPr>
        <p:spPr>
          <a:xfrm>
            <a:off x="3995936" y="2643758"/>
            <a:ext cx="1038580" cy="1270117"/>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nl-BE" sz="1400" dirty="0">
                <a:solidFill>
                  <a:schemeClr val="tx1">
                    <a:lumMod val="75000"/>
                  </a:schemeClr>
                </a:solidFill>
                <a:latin typeface="Calibri"/>
              </a:rPr>
              <a:t>Begin er tijdig aan!</a:t>
            </a:r>
          </a:p>
        </p:txBody>
      </p:sp>
      <p:sp>
        <p:nvSpPr>
          <p:cNvPr id="9" name="Rechthoek: afgeronde hoeken 8">
            <a:extLst>
              <a:ext uri="{FF2B5EF4-FFF2-40B4-BE49-F238E27FC236}">
                <a16:creationId xmlns:a16="http://schemas.microsoft.com/office/drawing/2014/main" id="{0385F351-8291-48BE-AE5F-1FA8AE67E719}"/>
              </a:ext>
            </a:extLst>
          </p:cNvPr>
          <p:cNvSpPr/>
          <p:nvPr/>
        </p:nvSpPr>
        <p:spPr>
          <a:xfrm>
            <a:off x="5205618" y="2643758"/>
            <a:ext cx="1742646" cy="1270116"/>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pic>
        <p:nvPicPr>
          <p:cNvPr id="15" name="Afbeelding 14">
            <a:extLst>
              <a:ext uri="{FF2B5EF4-FFF2-40B4-BE49-F238E27FC236}">
                <a16:creationId xmlns:a16="http://schemas.microsoft.com/office/drawing/2014/main" id="{F7CF5032-7D0C-428B-818D-EC8B3B44E322}"/>
              </a:ext>
            </a:extLst>
          </p:cNvPr>
          <p:cNvPicPr>
            <a:picLocks noChangeAspect="1"/>
          </p:cNvPicPr>
          <p:nvPr/>
        </p:nvPicPr>
        <p:blipFill>
          <a:blip r:embed="rId2"/>
          <a:stretch>
            <a:fillRect/>
          </a:stretch>
        </p:blipFill>
        <p:spPr>
          <a:xfrm>
            <a:off x="2689656" y="3980120"/>
            <a:ext cx="262679" cy="355229"/>
          </a:xfrm>
          <a:prstGeom prst="rect">
            <a:avLst/>
          </a:prstGeom>
        </p:spPr>
      </p:pic>
      <p:sp>
        <p:nvSpPr>
          <p:cNvPr id="21" name="Rechthoek 20">
            <a:extLst>
              <a:ext uri="{FF2B5EF4-FFF2-40B4-BE49-F238E27FC236}">
                <a16:creationId xmlns:a16="http://schemas.microsoft.com/office/drawing/2014/main" id="{1948C45D-238D-4E85-9219-B6C6682E3A19}"/>
              </a:ext>
            </a:extLst>
          </p:cNvPr>
          <p:cNvSpPr/>
          <p:nvPr/>
        </p:nvSpPr>
        <p:spPr>
          <a:xfrm>
            <a:off x="5241482" y="2769771"/>
            <a:ext cx="1634774" cy="954107"/>
          </a:xfrm>
          <a:prstGeom prst="rect">
            <a:avLst/>
          </a:prstGeom>
        </p:spPr>
        <p:txBody>
          <a:bodyPr wrap="square">
            <a:spAutoFit/>
          </a:bodyPr>
          <a:lstStyle/>
          <a:p>
            <a:pPr algn="ctr" defTabSz="685800">
              <a:defRPr/>
            </a:pPr>
            <a:r>
              <a:rPr lang="nl-BE" sz="1400" dirty="0">
                <a:solidFill>
                  <a:srgbClr val="595959"/>
                </a:solidFill>
                <a:latin typeface="Calibri"/>
              </a:rPr>
              <a:t>Hoe gaan jullie de 1000 bussen gestald en geladen krijgen in 2025?</a:t>
            </a:r>
          </a:p>
        </p:txBody>
      </p:sp>
      <p:sp>
        <p:nvSpPr>
          <p:cNvPr id="23" name="Tekstballon: rechthoek 22">
            <a:extLst>
              <a:ext uri="{FF2B5EF4-FFF2-40B4-BE49-F238E27FC236}">
                <a16:creationId xmlns:a16="http://schemas.microsoft.com/office/drawing/2014/main" id="{A3B334FF-FC6A-4863-9C7A-4CCABBCAF9DE}"/>
              </a:ext>
            </a:extLst>
          </p:cNvPr>
          <p:cNvSpPr/>
          <p:nvPr/>
        </p:nvSpPr>
        <p:spPr>
          <a:xfrm>
            <a:off x="2629126" y="1131590"/>
            <a:ext cx="3095002" cy="1152128"/>
          </a:xfrm>
          <a:prstGeom prst="wedgeRect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500" dirty="0">
              <a:solidFill>
                <a:schemeClr val="bg1"/>
              </a:solidFill>
            </a:endParaRPr>
          </a:p>
        </p:txBody>
      </p:sp>
      <p:sp>
        <p:nvSpPr>
          <p:cNvPr id="24" name="Rechthoek 23">
            <a:extLst>
              <a:ext uri="{FF2B5EF4-FFF2-40B4-BE49-F238E27FC236}">
                <a16:creationId xmlns:a16="http://schemas.microsoft.com/office/drawing/2014/main" id="{F904D27B-4D7E-4FE5-BE5F-36A215327BF8}"/>
              </a:ext>
            </a:extLst>
          </p:cNvPr>
          <p:cNvSpPr/>
          <p:nvPr/>
        </p:nvSpPr>
        <p:spPr>
          <a:xfrm>
            <a:off x="2701135" y="1243866"/>
            <a:ext cx="3022993" cy="923330"/>
          </a:xfrm>
          <a:prstGeom prst="rect">
            <a:avLst/>
          </a:prstGeom>
        </p:spPr>
        <p:txBody>
          <a:bodyPr wrap="square">
            <a:spAutoFit/>
          </a:bodyPr>
          <a:lstStyle/>
          <a:p>
            <a:pPr algn="ctr"/>
            <a:r>
              <a:rPr lang="nl-BE" dirty="0">
                <a:latin typeface="Calibri" panose="020F0502020204030204" pitchFamily="34" charset="0"/>
                <a:ea typeface="Calibri" panose="020F0502020204030204" pitchFamily="34" charset="0"/>
                <a:cs typeface="Times New Roman" panose="02020603050405020304" pitchFamily="18" charset="0"/>
              </a:rPr>
              <a:t>Het aantal bussen is niet de grootste uitdaging, wel de algemene infrastructuur </a:t>
            </a:r>
            <a:endParaRPr lang="nl-BE" dirty="0"/>
          </a:p>
        </p:txBody>
      </p:sp>
      <p:pic>
        <p:nvPicPr>
          <p:cNvPr id="4" name="Afbeelding 3">
            <a:extLst>
              <a:ext uri="{FF2B5EF4-FFF2-40B4-BE49-F238E27FC236}">
                <a16:creationId xmlns:a16="http://schemas.microsoft.com/office/drawing/2014/main" id="{2F0616FB-8FA3-43A5-BEBA-1B87616EA9CF}"/>
              </a:ext>
            </a:extLst>
          </p:cNvPr>
          <p:cNvPicPr>
            <a:picLocks noChangeAspect="1"/>
          </p:cNvPicPr>
          <p:nvPr/>
        </p:nvPicPr>
        <p:blipFill>
          <a:blip r:embed="rId3"/>
          <a:stretch>
            <a:fillRect/>
          </a:stretch>
        </p:blipFill>
        <p:spPr>
          <a:xfrm>
            <a:off x="144902" y="915566"/>
            <a:ext cx="1714499" cy="1285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Afbeelding 4">
            <a:extLst>
              <a:ext uri="{FF2B5EF4-FFF2-40B4-BE49-F238E27FC236}">
                <a16:creationId xmlns:a16="http://schemas.microsoft.com/office/drawing/2014/main" id="{84FB5E35-2457-4AD8-971B-E95EF73F949C}"/>
              </a:ext>
            </a:extLst>
          </p:cNvPr>
          <p:cNvPicPr>
            <a:picLocks noChangeAspect="1"/>
          </p:cNvPicPr>
          <p:nvPr/>
        </p:nvPicPr>
        <p:blipFill rotWithShape="1">
          <a:blip r:embed="rId4"/>
          <a:srcRect r="2984" b="7651"/>
          <a:stretch/>
        </p:blipFill>
        <p:spPr>
          <a:xfrm>
            <a:off x="144902" y="2260965"/>
            <a:ext cx="1714499" cy="13982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Afbeelding 10">
            <a:extLst>
              <a:ext uri="{FF2B5EF4-FFF2-40B4-BE49-F238E27FC236}">
                <a16:creationId xmlns:a16="http://schemas.microsoft.com/office/drawing/2014/main" id="{68F177AD-AC1A-4D20-BE98-13BC225C18B7}"/>
              </a:ext>
            </a:extLst>
          </p:cNvPr>
          <p:cNvPicPr>
            <a:picLocks noChangeAspect="1"/>
          </p:cNvPicPr>
          <p:nvPr/>
        </p:nvPicPr>
        <p:blipFill>
          <a:blip r:embed="rId5"/>
          <a:stretch>
            <a:fillRect/>
          </a:stretch>
        </p:blipFill>
        <p:spPr>
          <a:xfrm>
            <a:off x="7091867" y="2201035"/>
            <a:ext cx="1715514" cy="1422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Afbeelding 15">
            <a:extLst>
              <a:ext uri="{FF2B5EF4-FFF2-40B4-BE49-F238E27FC236}">
                <a16:creationId xmlns:a16="http://schemas.microsoft.com/office/drawing/2014/main" id="{3838CB18-9E2D-4332-BF2D-069F7686777C}"/>
              </a:ext>
            </a:extLst>
          </p:cNvPr>
          <p:cNvPicPr>
            <a:picLocks noChangeAspect="1"/>
          </p:cNvPicPr>
          <p:nvPr/>
        </p:nvPicPr>
        <p:blipFill rotWithShape="1">
          <a:blip r:embed="rId6"/>
          <a:srcRect l="14222" t="15266" r="12503" b="15466"/>
          <a:stretch/>
        </p:blipFill>
        <p:spPr>
          <a:xfrm>
            <a:off x="6491099" y="915566"/>
            <a:ext cx="2211490" cy="11759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Afbeelding 17">
            <a:extLst>
              <a:ext uri="{FF2B5EF4-FFF2-40B4-BE49-F238E27FC236}">
                <a16:creationId xmlns:a16="http://schemas.microsoft.com/office/drawing/2014/main" id="{705A53C0-DFB9-4EFF-AAF7-B9FEBFA9ABE7}"/>
              </a:ext>
            </a:extLst>
          </p:cNvPr>
          <p:cNvPicPr>
            <a:picLocks noChangeAspect="1"/>
          </p:cNvPicPr>
          <p:nvPr/>
        </p:nvPicPr>
        <p:blipFill>
          <a:blip r:embed="rId7"/>
          <a:stretch>
            <a:fillRect/>
          </a:stretch>
        </p:blipFill>
        <p:spPr>
          <a:xfrm>
            <a:off x="3852733" y="4022263"/>
            <a:ext cx="1212094" cy="119189"/>
          </a:xfrm>
          <a:prstGeom prst="rect">
            <a:avLst/>
          </a:prstGeom>
        </p:spPr>
      </p:pic>
      <p:pic>
        <p:nvPicPr>
          <p:cNvPr id="20" name="Afbeelding 19">
            <a:extLst>
              <a:ext uri="{FF2B5EF4-FFF2-40B4-BE49-F238E27FC236}">
                <a16:creationId xmlns:a16="http://schemas.microsoft.com/office/drawing/2014/main" id="{266D8E64-16B9-4DE1-999D-099662B54E85}"/>
              </a:ext>
            </a:extLst>
          </p:cNvPr>
          <p:cNvPicPr>
            <a:picLocks noChangeAspect="1"/>
          </p:cNvPicPr>
          <p:nvPr/>
        </p:nvPicPr>
        <p:blipFill>
          <a:blip r:embed="rId8"/>
          <a:stretch>
            <a:fillRect/>
          </a:stretch>
        </p:blipFill>
        <p:spPr>
          <a:xfrm>
            <a:off x="4253221" y="4265644"/>
            <a:ext cx="476073" cy="250322"/>
          </a:xfrm>
          <a:prstGeom prst="rect">
            <a:avLst/>
          </a:prstGeom>
        </p:spPr>
      </p:pic>
      <p:pic>
        <p:nvPicPr>
          <p:cNvPr id="19" name="Afbeelding 18">
            <a:extLst>
              <a:ext uri="{FF2B5EF4-FFF2-40B4-BE49-F238E27FC236}">
                <a16:creationId xmlns:a16="http://schemas.microsoft.com/office/drawing/2014/main" id="{CEA23398-FBDE-49D3-88B6-650A9465FD4E}"/>
              </a:ext>
            </a:extLst>
          </p:cNvPr>
          <p:cNvPicPr>
            <a:picLocks noChangeAspect="1"/>
          </p:cNvPicPr>
          <p:nvPr/>
        </p:nvPicPr>
        <p:blipFill>
          <a:blip r:embed="rId9"/>
          <a:stretch>
            <a:fillRect/>
          </a:stretch>
        </p:blipFill>
        <p:spPr>
          <a:xfrm>
            <a:off x="5557654" y="4157230"/>
            <a:ext cx="908849" cy="142712"/>
          </a:xfrm>
          <a:prstGeom prst="rect">
            <a:avLst/>
          </a:prstGeom>
        </p:spPr>
      </p:pic>
      <p:sp>
        <p:nvSpPr>
          <p:cNvPr id="17" name="Titel 2">
            <a:extLst>
              <a:ext uri="{FF2B5EF4-FFF2-40B4-BE49-F238E27FC236}">
                <a16:creationId xmlns:a16="http://schemas.microsoft.com/office/drawing/2014/main" id="{B667E568-71DA-4019-8FC3-F1683520CA27}"/>
              </a:ext>
            </a:extLst>
          </p:cNvPr>
          <p:cNvSpPr txBox="1">
            <a:spLocks/>
          </p:cNvSpPr>
          <p:nvPr/>
        </p:nvSpPr>
        <p:spPr>
          <a:xfrm>
            <a:off x="360003" y="357505"/>
            <a:ext cx="8315381" cy="556243"/>
          </a:xfrm>
          <a:prstGeom prst="rect">
            <a:avLst/>
          </a:prstGeom>
        </p:spPr>
        <p:txBody>
          <a:bodyPr/>
          <a:lstStyle>
            <a:lvl1pPr algn="l" rtl="0" eaLnBrk="1" fontAlgn="base" hangingPunct="1">
              <a:spcBef>
                <a:spcPct val="0"/>
              </a:spcBef>
              <a:spcAft>
                <a:spcPct val="0"/>
              </a:spcAft>
              <a:defRPr sz="2400" b="1" i="1" kern="1200">
                <a:solidFill>
                  <a:srgbClr val="999999"/>
                </a:solidFill>
                <a:latin typeface="+mj-lt"/>
                <a:ea typeface="+mj-ea"/>
                <a:cs typeface="+mj-cs"/>
              </a:defRPr>
            </a:lvl1pPr>
            <a:lvl2pPr algn="l" rtl="0" eaLnBrk="1" fontAlgn="base" hangingPunct="1">
              <a:spcBef>
                <a:spcPct val="0"/>
              </a:spcBef>
              <a:spcAft>
                <a:spcPct val="0"/>
              </a:spcAft>
              <a:defRPr sz="2400" b="1" i="1">
                <a:solidFill>
                  <a:srgbClr val="999999"/>
                </a:solidFill>
                <a:latin typeface="Calibri" pitchFamily="34" charset="0"/>
              </a:defRPr>
            </a:lvl2pPr>
            <a:lvl3pPr algn="l" rtl="0" eaLnBrk="1" fontAlgn="base" hangingPunct="1">
              <a:spcBef>
                <a:spcPct val="0"/>
              </a:spcBef>
              <a:spcAft>
                <a:spcPct val="0"/>
              </a:spcAft>
              <a:defRPr sz="2400" b="1" i="1">
                <a:solidFill>
                  <a:srgbClr val="999999"/>
                </a:solidFill>
                <a:latin typeface="Calibri" pitchFamily="34" charset="0"/>
              </a:defRPr>
            </a:lvl3pPr>
            <a:lvl4pPr algn="l" rtl="0" eaLnBrk="1" fontAlgn="base" hangingPunct="1">
              <a:spcBef>
                <a:spcPct val="0"/>
              </a:spcBef>
              <a:spcAft>
                <a:spcPct val="0"/>
              </a:spcAft>
              <a:defRPr sz="2400" b="1" i="1">
                <a:solidFill>
                  <a:srgbClr val="999999"/>
                </a:solidFill>
                <a:latin typeface="Calibri" pitchFamily="34" charset="0"/>
              </a:defRPr>
            </a:lvl4pPr>
            <a:lvl5pPr algn="l" rtl="0" eaLnBrk="1" fontAlgn="base" hangingPunct="1">
              <a:spcBef>
                <a:spcPct val="0"/>
              </a:spcBef>
              <a:spcAft>
                <a:spcPct val="0"/>
              </a:spcAft>
              <a:defRPr sz="2400" b="1" i="1">
                <a:solidFill>
                  <a:srgbClr val="999999"/>
                </a:solidFill>
                <a:latin typeface="Calibri" pitchFamily="34" charset="0"/>
              </a:defRPr>
            </a:lvl5pPr>
            <a:lvl6pPr marL="457200" algn="l" rtl="0" eaLnBrk="1" fontAlgn="base" hangingPunct="1">
              <a:spcBef>
                <a:spcPct val="0"/>
              </a:spcBef>
              <a:spcAft>
                <a:spcPct val="0"/>
              </a:spcAft>
              <a:defRPr sz="2400" b="1" i="1">
                <a:solidFill>
                  <a:srgbClr val="999999"/>
                </a:solidFill>
                <a:latin typeface="Calibri" pitchFamily="34" charset="0"/>
              </a:defRPr>
            </a:lvl6pPr>
            <a:lvl7pPr marL="914400" algn="l" rtl="0" eaLnBrk="1" fontAlgn="base" hangingPunct="1">
              <a:spcBef>
                <a:spcPct val="0"/>
              </a:spcBef>
              <a:spcAft>
                <a:spcPct val="0"/>
              </a:spcAft>
              <a:defRPr sz="2400" b="1" i="1">
                <a:solidFill>
                  <a:srgbClr val="999999"/>
                </a:solidFill>
                <a:latin typeface="Calibri" pitchFamily="34" charset="0"/>
              </a:defRPr>
            </a:lvl7pPr>
            <a:lvl8pPr marL="1371600" algn="l" rtl="0" eaLnBrk="1" fontAlgn="base" hangingPunct="1">
              <a:spcBef>
                <a:spcPct val="0"/>
              </a:spcBef>
              <a:spcAft>
                <a:spcPct val="0"/>
              </a:spcAft>
              <a:defRPr sz="2400" b="1" i="1">
                <a:solidFill>
                  <a:srgbClr val="999999"/>
                </a:solidFill>
                <a:latin typeface="Calibri" pitchFamily="34" charset="0"/>
              </a:defRPr>
            </a:lvl8pPr>
            <a:lvl9pPr marL="1828800" algn="l" rtl="0" eaLnBrk="1" fontAlgn="base" hangingPunct="1">
              <a:spcBef>
                <a:spcPct val="0"/>
              </a:spcBef>
              <a:spcAft>
                <a:spcPct val="0"/>
              </a:spcAft>
              <a:defRPr sz="2400" b="1" i="1">
                <a:solidFill>
                  <a:srgbClr val="999999"/>
                </a:solidFill>
                <a:latin typeface="Calibri" pitchFamily="34" charset="0"/>
              </a:defRPr>
            </a:lvl9pPr>
          </a:lstStyle>
          <a:p>
            <a:r>
              <a:rPr lang="nl-NL" i="0" dirty="0">
                <a:solidFill>
                  <a:prstClr val="white">
                    <a:lumMod val="50000"/>
                  </a:prstClr>
                </a:solidFill>
              </a:rPr>
              <a:t>Wat kunnen we leren van andere Europese actoren?</a:t>
            </a:r>
            <a:endParaRPr lang="nl-BE" i="0" dirty="0"/>
          </a:p>
        </p:txBody>
      </p:sp>
      <p:sp>
        <p:nvSpPr>
          <p:cNvPr id="27" name="Tijdelijke aanduiding voor datum 3">
            <a:extLst>
              <a:ext uri="{FF2B5EF4-FFF2-40B4-BE49-F238E27FC236}">
                <a16:creationId xmlns:a16="http://schemas.microsoft.com/office/drawing/2014/main" id="{60242D10-CFFF-4477-AC35-63C40BE50BEC}"/>
              </a:ext>
            </a:extLst>
          </p:cNvPr>
          <p:cNvSpPr>
            <a:spLocks noGrp="1"/>
          </p:cNvSpPr>
          <p:nvPr>
            <p:ph type="dt" sz="half" idx="10"/>
          </p:nvPr>
        </p:nvSpPr>
        <p:spPr>
          <a:xfrm>
            <a:off x="1157291" y="4803998"/>
            <a:ext cx="828675" cy="205978"/>
          </a:xfrm>
        </p:spPr>
        <p:txBody>
          <a:bodyPr/>
          <a:lstStyle/>
          <a:p>
            <a:fld id="{F6C89F0D-E810-43A3-9177-8901D161CFC6}" type="datetime1">
              <a:rPr lang="nl-BE" smtClean="0"/>
              <a:t>29/04/2021</a:t>
            </a:fld>
            <a:endParaRPr lang="nl-BE"/>
          </a:p>
        </p:txBody>
      </p:sp>
    </p:spTree>
    <p:extLst>
      <p:ext uri="{BB962C8B-B14F-4D97-AF65-F5344CB8AC3E}">
        <p14:creationId xmlns:p14="http://schemas.microsoft.com/office/powerpoint/2010/main" val="389074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13</a:t>
            </a:fld>
            <a:endParaRPr lang="nl-BE"/>
          </a:p>
        </p:txBody>
      </p:sp>
      <p:sp>
        <p:nvSpPr>
          <p:cNvPr id="8" name="Tekstballon: rechthoek met afgeronde hoeken 7">
            <a:extLst>
              <a:ext uri="{FF2B5EF4-FFF2-40B4-BE49-F238E27FC236}">
                <a16:creationId xmlns:a16="http://schemas.microsoft.com/office/drawing/2014/main" id="{4BD9EFBE-D4D7-4EA1-A19C-2BC346C11D85}"/>
              </a:ext>
            </a:extLst>
          </p:cNvPr>
          <p:cNvSpPr/>
          <p:nvPr/>
        </p:nvSpPr>
        <p:spPr>
          <a:xfrm>
            <a:off x="2318414" y="1059582"/>
            <a:ext cx="4053786" cy="1296144"/>
          </a:xfrm>
          <a:prstGeom prst="wedgeRoundRect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solidFill>
                  <a:schemeClr val="tx1"/>
                </a:solidFill>
              </a:rPr>
              <a:t>Klimaatregeling heeft hele grote impact op autonomie. </a:t>
            </a:r>
          </a:p>
          <a:p>
            <a:pPr algn="ctr"/>
            <a:r>
              <a:rPr lang="nl-BE" dirty="0" err="1">
                <a:solidFill>
                  <a:schemeClr val="tx1"/>
                </a:solidFill>
              </a:rPr>
              <a:t>Heating</a:t>
            </a:r>
            <a:r>
              <a:rPr lang="nl-BE" dirty="0">
                <a:solidFill>
                  <a:schemeClr val="tx1"/>
                </a:solidFill>
              </a:rPr>
              <a:t> &amp; </a:t>
            </a:r>
            <a:r>
              <a:rPr lang="nl-BE" dirty="0" err="1">
                <a:solidFill>
                  <a:schemeClr val="tx1"/>
                </a:solidFill>
              </a:rPr>
              <a:t>cooling</a:t>
            </a:r>
            <a:r>
              <a:rPr lang="nl-BE" dirty="0">
                <a:solidFill>
                  <a:schemeClr val="tx1"/>
                </a:solidFill>
              </a:rPr>
              <a:t> strategie!</a:t>
            </a:r>
          </a:p>
        </p:txBody>
      </p:sp>
      <p:sp>
        <p:nvSpPr>
          <p:cNvPr id="14" name="Rechthoek: afgeronde hoeken 13">
            <a:extLst>
              <a:ext uri="{FF2B5EF4-FFF2-40B4-BE49-F238E27FC236}">
                <a16:creationId xmlns:a16="http://schemas.microsoft.com/office/drawing/2014/main" id="{200588E4-59DD-4014-A1BE-174F087FBA1C}"/>
              </a:ext>
            </a:extLst>
          </p:cNvPr>
          <p:cNvSpPr/>
          <p:nvPr/>
        </p:nvSpPr>
        <p:spPr>
          <a:xfrm>
            <a:off x="375543" y="2628005"/>
            <a:ext cx="1464815" cy="1023865"/>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sp>
        <p:nvSpPr>
          <p:cNvPr id="15" name="Rechthoek 14">
            <a:extLst>
              <a:ext uri="{FF2B5EF4-FFF2-40B4-BE49-F238E27FC236}">
                <a16:creationId xmlns:a16="http://schemas.microsoft.com/office/drawing/2014/main" id="{C178ABC2-EA9B-4D0E-8711-78B37CA2E4BE}"/>
              </a:ext>
            </a:extLst>
          </p:cNvPr>
          <p:cNvSpPr/>
          <p:nvPr/>
        </p:nvSpPr>
        <p:spPr>
          <a:xfrm>
            <a:off x="401074" y="2772022"/>
            <a:ext cx="1439283" cy="738664"/>
          </a:xfrm>
          <a:prstGeom prst="rect">
            <a:avLst/>
          </a:prstGeom>
        </p:spPr>
        <p:txBody>
          <a:bodyPr wrap="square">
            <a:spAutoFit/>
          </a:bodyPr>
          <a:lstStyle/>
          <a:p>
            <a:pPr algn="ctr" defTabSz="685800">
              <a:defRPr/>
            </a:pPr>
            <a:r>
              <a:rPr lang="nl-BE" sz="1400" dirty="0">
                <a:solidFill>
                  <a:srgbClr val="595959"/>
                </a:solidFill>
              </a:rPr>
              <a:t>Verwarming en koeling hebben impact op range</a:t>
            </a:r>
            <a:endParaRPr lang="nl-BE" sz="1400" dirty="0">
              <a:solidFill>
                <a:srgbClr val="595959"/>
              </a:solidFill>
              <a:latin typeface="Calibri"/>
            </a:endParaRPr>
          </a:p>
        </p:txBody>
      </p:sp>
      <p:sp>
        <p:nvSpPr>
          <p:cNvPr id="16" name="Rechthoek: afgeronde hoeken 15">
            <a:extLst>
              <a:ext uri="{FF2B5EF4-FFF2-40B4-BE49-F238E27FC236}">
                <a16:creationId xmlns:a16="http://schemas.microsoft.com/office/drawing/2014/main" id="{3B2C9F04-1931-4E33-9F71-9245CB423DCB}"/>
              </a:ext>
            </a:extLst>
          </p:cNvPr>
          <p:cNvSpPr/>
          <p:nvPr/>
        </p:nvSpPr>
        <p:spPr>
          <a:xfrm>
            <a:off x="2051720" y="2693627"/>
            <a:ext cx="2024780" cy="94024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sp>
        <p:nvSpPr>
          <p:cNvPr id="17" name="Rechthoek 16">
            <a:extLst>
              <a:ext uri="{FF2B5EF4-FFF2-40B4-BE49-F238E27FC236}">
                <a16:creationId xmlns:a16="http://schemas.microsoft.com/office/drawing/2014/main" id="{4E8756AE-01EA-4DD3-A4CC-73D5759F2467}"/>
              </a:ext>
            </a:extLst>
          </p:cNvPr>
          <p:cNvSpPr/>
          <p:nvPr/>
        </p:nvSpPr>
        <p:spPr>
          <a:xfrm>
            <a:off x="2077252" y="2697763"/>
            <a:ext cx="2024780" cy="954107"/>
          </a:xfrm>
          <a:prstGeom prst="rect">
            <a:avLst/>
          </a:prstGeom>
        </p:spPr>
        <p:txBody>
          <a:bodyPr wrap="square">
            <a:spAutoFit/>
          </a:bodyPr>
          <a:lstStyle/>
          <a:p>
            <a:pPr algn="ctr" defTabSz="685800">
              <a:defRPr/>
            </a:pPr>
            <a:r>
              <a:rPr lang="nl-BE" sz="1400" dirty="0" err="1">
                <a:solidFill>
                  <a:srgbClr val="595959"/>
                </a:solidFill>
              </a:rPr>
              <a:t>Preconditioning</a:t>
            </a:r>
            <a:r>
              <a:rPr lang="nl-BE" sz="1400" dirty="0">
                <a:solidFill>
                  <a:srgbClr val="595959"/>
                </a:solidFill>
              </a:rPr>
              <a:t>, </a:t>
            </a:r>
            <a:r>
              <a:rPr lang="nl-BE" sz="1400" dirty="0" err="1">
                <a:solidFill>
                  <a:srgbClr val="595959"/>
                </a:solidFill>
              </a:rPr>
              <a:t>preheater</a:t>
            </a:r>
            <a:r>
              <a:rPr lang="nl-BE" sz="1400" dirty="0">
                <a:solidFill>
                  <a:srgbClr val="595959"/>
                </a:solidFill>
              </a:rPr>
              <a:t> en/of airco, zijn stille eis om op 18 °C te staan bij uitrijden</a:t>
            </a:r>
          </a:p>
        </p:txBody>
      </p:sp>
      <p:sp>
        <p:nvSpPr>
          <p:cNvPr id="18" name="Rechthoek: afgeronde hoeken 17">
            <a:extLst>
              <a:ext uri="{FF2B5EF4-FFF2-40B4-BE49-F238E27FC236}">
                <a16:creationId xmlns:a16="http://schemas.microsoft.com/office/drawing/2014/main" id="{F41AEB09-5A93-4473-B166-89D8C0812123}"/>
              </a:ext>
            </a:extLst>
          </p:cNvPr>
          <p:cNvSpPr/>
          <p:nvPr/>
        </p:nvSpPr>
        <p:spPr>
          <a:xfrm>
            <a:off x="4496926" y="2693627"/>
            <a:ext cx="2073193" cy="94024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sp>
        <p:nvSpPr>
          <p:cNvPr id="19" name="Rechthoek 18">
            <a:extLst>
              <a:ext uri="{FF2B5EF4-FFF2-40B4-BE49-F238E27FC236}">
                <a16:creationId xmlns:a16="http://schemas.microsoft.com/office/drawing/2014/main" id="{CA4F34A1-F061-499F-A2C2-C7109B9BE198}"/>
              </a:ext>
            </a:extLst>
          </p:cNvPr>
          <p:cNvSpPr/>
          <p:nvPr/>
        </p:nvSpPr>
        <p:spPr>
          <a:xfrm>
            <a:off x="4522458" y="2697763"/>
            <a:ext cx="2123864" cy="954107"/>
          </a:xfrm>
          <a:prstGeom prst="rect">
            <a:avLst/>
          </a:prstGeom>
        </p:spPr>
        <p:txBody>
          <a:bodyPr wrap="square">
            <a:spAutoFit/>
          </a:bodyPr>
          <a:lstStyle/>
          <a:p>
            <a:pPr algn="ctr" defTabSz="685800">
              <a:defRPr/>
            </a:pPr>
            <a:r>
              <a:rPr lang="nl-BE" sz="1400" dirty="0">
                <a:solidFill>
                  <a:srgbClr val="595959"/>
                </a:solidFill>
              </a:rPr>
              <a:t>Thermo management is bepalend voor de autonomie van onze voertuigen</a:t>
            </a:r>
            <a:endParaRPr lang="nl-BE" sz="1400" dirty="0">
              <a:solidFill>
                <a:srgbClr val="595959"/>
              </a:solidFill>
              <a:latin typeface="Calibri"/>
            </a:endParaRPr>
          </a:p>
        </p:txBody>
      </p:sp>
      <p:sp>
        <p:nvSpPr>
          <p:cNvPr id="20" name="Rechthoek: afgeronde hoeken 19">
            <a:extLst>
              <a:ext uri="{FF2B5EF4-FFF2-40B4-BE49-F238E27FC236}">
                <a16:creationId xmlns:a16="http://schemas.microsoft.com/office/drawing/2014/main" id="{6DD199C9-1732-4FC9-9D4E-F6236AB8F202}"/>
              </a:ext>
            </a:extLst>
          </p:cNvPr>
          <p:cNvSpPr/>
          <p:nvPr/>
        </p:nvSpPr>
        <p:spPr>
          <a:xfrm>
            <a:off x="7016848" y="2704696"/>
            <a:ext cx="1872208" cy="94024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sp>
        <p:nvSpPr>
          <p:cNvPr id="21" name="Rechthoek 20">
            <a:extLst>
              <a:ext uri="{FF2B5EF4-FFF2-40B4-BE49-F238E27FC236}">
                <a16:creationId xmlns:a16="http://schemas.microsoft.com/office/drawing/2014/main" id="{C2820FB3-18CA-4692-B3B1-735ABEAB3C3F}"/>
              </a:ext>
            </a:extLst>
          </p:cNvPr>
          <p:cNvSpPr/>
          <p:nvPr/>
        </p:nvSpPr>
        <p:spPr>
          <a:xfrm>
            <a:off x="7069235" y="2955017"/>
            <a:ext cx="1846676" cy="523220"/>
          </a:xfrm>
          <a:prstGeom prst="rect">
            <a:avLst/>
          </a:prstGeom>
        </p:spPr>
        <p:txBody>
          <a:bodyPr wrap="square">
            <a:spAutoFit/>
          </a:bodyPr>
          <a:lstStyle/>
          <a:p>
            <a:pPr algn="ctr" defTabSz="685800">
              <a:defRPr/>
            </a:pPr>
            <a:r>
              <a:rPr lang="nl-BE" sz="1400" dirty="0">
                <a:solidFill>
                  <a:srgbClr val="595959"/>
                </a:solidFill>
              </a:rPr>
              <a:t>Het klimatiseren heeft een grote impact</a:t>
            </a:r>
            <a:endParaRPr lang="nl-BE" sz="1400" dirty="0">
              <a:solidFill>
                <a:srgbClr val="595959"/>
              </a:solidFill>
              <a:latin typeface="Calibri"/>
            </a:endParaRPr>
          </a:p>
        </p:txBody>
      </p:sp>
      <p:pic>
        <p:nvPicPr>
          <p:cNvPr id="22" name="Afbeelding 21">
            <a:extLst>
              <a:ext uri="{FF2B5EF4-FFF2-40B4-BE49-F238E27FC236}">
                <a16:creationId xmlns:a16="http://schemas.microsoft.com/office/drawing/2014/main" id="{7670281D-187D-48E3-B696-17B066686C9D}"/>
              </a:ext>
            </a:extLst>
          </p:cNvPr>
          <p:cNvPicPr/>
          <p:nvPr/>
        </p:nvPicPr>
        <p:blipFill>
          <a:blip r:embed="rId2"/>
          <a:stretch>
            <a:fillRect/>
          </a:stretch>
        </p:blipFill>
        <p:spPr>
          <a:xfrm>
            <a:off x="742383" y="3795886"/>
            <a:ext cx="733273" cy="261989"/>
          </a:xfrm>
          <a:prstGeom prst="rect">
            <a:avLst/>
          </a:prstGeom>
        </p:spPr>
      </p:pic>
      <p:pic>
        <p:nvPicPr>
          <p:cNvPr id="23" name="Afbeelding 22">
            <a:extLst>
              <a:ext uri="{FF2B5EF4-FFF2-40B4-BE49-F238E27FC236}">
                <a16:creationId xmlns:a16="http://schemas.microsoft.com/office/drawing/2014/main" id="{6587BE33-FB44-4057-B1B6-4B561F4B7F4A}"/>
              </a:ext>
            </a:extLst>
          </p:cNvPr>
          <p:cNvPicPr/>
          <p:nvPr/>
        </p:nvPicPr>
        <p:blipFill>
          <a:blip r:embed="rId3"/>
          <a:stretch>
            <a:fillRect/>
          </a:stretch>
        </p:blipFill>
        <p:spPr>
          <a:xfrm>
            <a:off x="2195736" y="3723878"/>
            <a:ext cx="813426" cy="493296"/>
          </a:xfrm>
          <a:prstGeom prst="rect">
            <a:avLst/>
          </a:prstGeom>
        </p:spPr>
      </p:pic>
      <p:pic>
        <p:nvPicPr>
          <p:cNvPr id="24" name="Afbeelding 23">
            <a:extLst>
              <a:ext uri="{FF2B5EF4-FFF2-40B4-BE49-F238E27FC236}">
                <a16:creationId xmlns:a16="http://schemas.microsoft.com/office/drawing/2014/main" id="{B4A6F316-2514-48C3-A68D-1E954C210FEA}"/>
              </a:ext>
            </a:extLst>
          </p:cNvPr>
          <p:cNvPicPr>
            <a:picLocks noChangeAspect="1"/>
          </p:cNvPicPr>
          <p:nvPr/>
        </p:nvPicPr>
        <p:blipFill>
          <a:blip r:embed="rId4"/>
          <a:stretch>
            <a:fillRect/>
          </a:stretch>
        </p:blipFill>
        <p:spPr>
          <a:xfrm>
            <a:off x="5643635" y="3729805"/>
            <a:ext cx="800573" cy="622668"/>
          </a:xfrm>
          <a:prstGeom prst="rect">
            <a:avLst/>
          </a:prstGeom>
        </p:spPr>
      </p:pic>
      <p:pic>
        <p:nvPicPr>
          <p:cNvPr id="25" name="Afbeelding 24">
            <a:extLst>
              <a:ext uri="{FF2B5EF4-FFF2-40B4-BE49-F238E27FC236}">
                <a16:creationId xmlns:a16="http://schemas.microsoft.com/office/drawing/2014/main" id="{27E39DBC-184F-4BD5-AD36-9832DB8E85DF}"/>
              </a:ext>
            </a:extLst>
          </p:cNvPr>
          <p:cNvPicPr/>
          <p:nvPr/>
        </p:nvPicPr>
        <p:blipFill>
          <a:blip r:embed="rId5"/>
          <a:stretch>
            <a:fillRect/>
          </a:stretch>
        </p:blipFill>
        <p:spPr>
          <a:xfrm>
            <a:off x="7453134" y="3710409"/>
            <a:ext cx="1007298" cy="493297"/>
          </a:xfrm>
          <a:prstGeom prst="rect">
            <a:avLst/>
          </a:prstGeom>
        </p:spPr>
      </p:pic>
      <p:pic>
        <p:nvPicPr>
          <p:cNvPr id="26" name="Tijdelijke aanduiding voor inhoud 13">
            <a:extLst>
              <a:ext uri="{FF2B5EF4-FFF2-40B4-BE49-F238E27FC236}">
                <a16:creationId xmlns:a16="http://schemas.microsoft.com/office/drawing/2014/main" id="{4B81E085-7FE9-4AB9-A44C-C93E832B1F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27" name="Afbeelding 26">
            <a:extLst>
              <a:ext uri="{FF2B5EF4-FFF2-40B4-BE49-F238E27FC236}">
                <a16:creationId xmlns:a16="http://schemas.microsoft.com/office/drawing/2014/main" id="{E72F4838-EF1B-45B9-B7C8-FB2622F31CE5}"/>
              </a:ext>
            </a:extLst>
          </p:cNvPr>
          <p:cNvPicPr>
            <a:picLocks noChangeAspect="1"/>
          </p:cNvPicPr>
          <p:nvPr/>
        </p:nvPicPr>
        <p:blipFill>
          <a:blip r:embed="rId7"/>
          <a:stretch>
            <a:fillRect/>
          </a:stretch>
        </p:blipFill>
        <p:spPr>
          <a:xfrm>
            <a:off x="3797426" y="3939902"/>
            <a:ext cx="1004444" cy="1009759"/>
          </a:xfrm>
          <a:prstGeom prst="rect">
            <a:avLst/>
          </a:prstGeom>
        </p:spPr>
      </p:pic>
      <p:pic>
        <p:nvPicPr>
          <p:cNvPr id="28" name="Afbeelding 27">
            <a:extLst>
              <a:ext uri="{FF2B5EF4-FFF2-40B4-BE49-F238E27FC236}">
                <a16:creationId xmlns:a16="http://schemas.microsoft.com/office/drawing/2014/main" id="{74989972-23BB-4150-B7DE-7C59C9334346}"/>
              </a:ext>
            </a:extLst>
          </p:cNvPr>
          <p:cNvPicPr>
            <a:picLocks noChangeAspect="1"/>
          </p:cNvPicPr>
          <p:nvPr/>
        </p:nvPicPr>
        <p:blipFill>
          <a:blip r:embed="rId8"/>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189676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7E85A40-85BA-42CA-8AA4-0E9707CA8329}"/>
              </a:ext>
            </a:extLst>
          </p:cNvPr>
          <p:cNvSpPr>
            <a:spLocks noGrp="1"/>
          </p:cNvSpPr>
          <p:nvPr>
            <p:ph type="sldNum" sz="quarter" idx="13"/>
          </p:nvPr>
        </p:nvSpPr>
        <p:spPr>
          <a:xfrm>
            <a:off x="8784299" y="6183973"/>
            <a:ext cx="1134872" cy="346457"/>
          </a:xfrm>
          <a:prstGeom prst="rect">
            <a:avLst/>
          </a:prstGeom>
        </p:spPr>
        <p:txBody>
          <a:bodyPr vert="horz" lIns="91440" tIns="45720" rIns="91440" bIns="45720" rtlCol="0" anchor="ctr"/>
          <a:lstStyle>
            <a:defPPr>
              <a:defRPr lang="nl-BE"/>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a:defRPr/>
            </a:pPr>
            <a:r>
              <a:rPr lang="nl-BE"/>
              <a:t>Dia </a:t>
            </a:r>
            <a:fld id="{F63D9E1A-2FC6-4F7B-B913-271FC405A0FD}" type="slidenum">
              <a:rPr lang="nl-BE" smtClean="0"/>
              <a:pPr algn="r" defTabSz="685800">
                <a:defRPr/>
              </a:pPr>
              <a:t>14</a:t>
            </a:fld>
            <a:endParaRPr lang="nl-BE" altLang="nl-BE" sz="900">
              <a:solidFill>
                <a:srgbClr val="7F7F7F"/>
              </a:solidFill>
              <a:latin typeface="Calibri"/>
            </a:endParaRPr>
          </a:p>
        </p:txBody>
      </p:sp>
      <p:sp>
        <p:nvSpPr>
          <p:cNvPr id="7" name="Rechthoek: afgeronde hoeken 6">
            <a:extLst>
              <a:ext uri="{FF2B5EF4-FFF2-40B4-BE49-F238E27FC236}">
                <a16:creationId xmlns:a16="http://schemas.microsoft.com/office/drawing/2014/main" id="{3F0AFAC3-9206-423E-9B9D-B4C854465695}"/>
              </a:ext>
            </a:extLst>
          </p:cNvPr>
          <p:cNvSpPr/>
          <p:nvPr/>
        </p:nvSpPr>
        <p:spPr>
          <a:xfrm>
            <a:off x="222716" y="1298615"/>
            <a:ext cx="1756996" cy="913096"/>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nl-BE" sz="1400" dirty="0">
                <a:solidFill>
                  <a:srgbClr val="595959"/>
                </a:solidFill>
                <a:latin typeface="Calibri"/>
              </a:rPr>
              <a:t>Veel energie in </a:t>
            </a:r>
            <a:r>
              <a:rPr lang="nl-BE" sz="1400" dirty="0">
                <a:solidFill>
                  <a:srgbClr val="595959"/>
                </a:solidFill>
              </a:rPr>
              <a:t>opleiding</a:t>
            </a:r>
            <a:r>
              <a:rPr lang="nl-BE" sz="1400" dirty="0">
                <a:solidFill>
                  <a:srgbClr val="595959"/>
                </a:solidFill>
                <a:latin typeface="Calibri"/>
              </a:rPr>
              <a:t> en informatie</a:t>
            </a:r>
          </a:p>
        </p:txBody>
      </p:sp>
      <p:sp>
        <p:nvSpPr>
          <p:cNvPr id="8" name="Rechthoek: afgeronde hoeken 7">
            <a:extLst>
              <a:ext uri="{FF2B5EF4-FFF2-40B4-BE49-F238E27FC236}">
                <a16:creationId xmlns:a16="http://schemas.microsoft.com/office/drawing/2014/main" id="{0F17DD23-1B81-4FCF-8A97-E224CA99C0B0}"/>
              </a:ext>
            </a:extLst>
          </p:cNvPr>
          <p:cNvSpPr/>
          <p:nvPr/>
        </p:nvSpPr>
        <p:spPr>
          <a:xfrm>
            <a:off x="395536" y="2711630"/>
            <a:ext cx="1464815" cy="940240"/>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sp>
        <p:nvSpPr>
          <p:cNvPr id="9" name="Rechthoek: afgeronde hoeken 8">
            <a:extLst>
              <a:ext uri="{FF2B5EF4-FFF2-40B4-BE49-F238E27FC236}">
                <a16:creationId xmlns:a16="http://schemas.microsoft.com/office/drawing/2014/main" id="{0385F351-8291-48BE-AE5F-1FA8AE67E719}"/>
              </a:ext>
            </a:extLst>
          </p:cNvPr>
          <p:cNvSpPr/>
          <p:nvPr/>
        </p:nvSpPr>
        <p:spPr>
          <a:xfrm>
            <a:off x="2199625" y="2427734"/>
            <a:ext cx="1796312" cy="940405"/>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nl-BE" sz="1500" dirty="0">
              <a:solidFill>
                <a:prstClr val="white"/>
              </a:solidFill>
              <a:latin typeface="Calibri"/>
            </a:endParaRPr>
          </a:p>
        </p:txBody>
      </p:sp>
      <p:pic>
        <p:nvPicPr>
          <p:cNvPr id="11" name="Afbeelding 10">
            <a:extLst>
              <a:ext uri="{FF2B5EF4-FFF2-40B4-BE49-F238E27FC236}">
                <a16:creationId xmlns:a16="http://schemas.microsoft.com/office/drawing/2014/main" id="{4B8C6224-55F4-4184-BCB7-B145D2072C36}"/>
              </a:ext>
            </a:extLst>
          </p:cNvPr>
          <p:cNvPicPr>
            <a:picLocks noChangeAspect="1"/>
          </p:cNvPicPr>
          <p:nvPr/>
        </p:nvPicPr>
        <p:blipFill>
          <a:blip r:embed="rId2"/>
          <a:stretch>
            <a:fillRect/>
          </a:stretch>
        </p:blipFill>
        <p:spPr>
          <a:xfrm>
            <a:off x="323528" y="3939902"/>
            <a:ext cx="2158418" cy="212244"/>
          </a:xfrm>
          <a:prstGeom prst="rect">
            <a:avLst/>
          </a:prstGeom>
        </p:spPr>
      </p:pic>
      <p:pic>
        <p:nvPicPr>
          <p:cNvPr id="12" name="Afbeelding 11">
            <a:extLst>
              <a:ext uri="{FF2B5EF4-FFF2-40B4-BE49-F238E27FC236}">
                <a16:creationId xmlns:a16="http://schemas.microsoft.com/office/drawing/2014/main" id="{CBF71EDC-E958-42C5-9FB7-BDE943660DB1}"/>
              </a:ext>
            </a:extLst>
          </p:cNvPr>
          <p:cNvPicPr>
            <a:picLocks noChangeAspect="1"/>
          </p:cNvPicPr>
          <p:nvPr/>
        </p:nvPicPr>
        <p:blipFill>
          <a:blip r:embed="rId3"/>
          <a:stretch>
            <a:fillRect/>
          </a:stretch>
        </p:blipFill>
        <p:spPr>
          <a:xfrm>
            <a:off x="3864193" y="3507854"/>
            <a:ext cx="361596" cy="437815"/>
          </a:xfrm>
          <a:prstGeom prst="rect">
            <a:avLst/>
          </a:prstGeom>
        </p:spPr>
      </p:pic>
      <p:pic>
        <p:nvPicPr>
          <p:cNvPr id="13" name="Afbeelding 12">
            <a:extLst>
              <a:ext uri="{FF2B5EF4-FFF2-40B4-BE49-F238E27FC236}">
                <a16:creationId xmlns:a16="http://schemas.microsoft.com/office/drawing/2014/main" id="{B4562381-5A42-470D-86BD-863146E49BB0}"/>
              </a:ext>
            </a:extLst>
          </p:cNvPr>
          <p:cNvPicPr>
            <a:picLocks noChangeAspect="1"/>
          </p:cNvPicPr>
          <p:nvPr/>
        </p:nvPicPr>
        <p:blipFill rotWithShape="1">
          <a:blip r:embed="rId4"/>
          <a:srcRect l="-1" t="26197" r="-4597"/>
          <a:stretch/>
        </p:blipFill>
        <p:spPr>
          <a:xfrm>
            <a:off x="7762997" y="3986812"/>
            <a:ext cx="663495" cy="262169"/>
          </a:xfrm>
          <a:prstGeom prst="rect">
            <a:avLst/>
          </a:prstGeom>
        </p:spPr>
      </p:pic>
      <p:pic>
        <p:nvPicPr>
          <p:cNvPr id="15" name="Afbeelding 14">
            <a:extLst>
              <a:ext uri="{FF2B5EF4-FFF2-40B4-BE49-F238E27FC236}">
                <a16:creationId xmlns:a16="http://schemas.microsoft.com/office/drawing/2014/main" id="{F7CF5032-7D0C-428B-818D-EC8B3B44E322}"/>
              </a:ext>
            </a:extLst>
          </p:cNvPr>
          <p:cNvPicPr>
            <a:picLocks noChangeAspect="1"/>
          </p:cNvPicPr>
          <p:nvPr/>
        </p:nvPicPr>
        <p:blipFill>
          <a:blip r:embed="rId5"/>
          <a:stretch>
            <a:fillRect/>
          </a:stretch>
        </p:blipFill>
        <p:spPr>
          <a:xfrm>
            <a:off x="4644374" y="3539479"/>
            <a:ext cx="297182" cy="401889"/>
          </a:xfrm>
          <a:prstGeom prst="rect">
            <a:avLst/>
          </a:prstGeom>
        </p:spPr>
      </p:pic>
      <p:pic>
        <p:nvPicPr>
          <p:cNvPr id="18" name="Afbeelding 17">
            <a:extLst>
              <a:ext uri="{FF2B5EF4-FFF2-40B4-BE49-F238E27FC236}">
                <a16:creationId xmlns:a16="http://schemas.microsoft.com/office/drawing/2014/main" id="{5AD74DB6-9851-49EC-B5E7-9043AEA1B3BD}"/>
              </a:ext>
            </a:extLst>
          </p:cNvPr>
          <p:cNvPicPr>
            <a:picLocks noChangeAspect="1"/>
          </p:cNvPicPr>
          <p:nvPr/>
        </p:nvPicPr>
        <p:blipFill>
          <a:blip r:embed="rId6"/>
          <a:stretch>
            <a:fillRect/>
          </a:stretch>
        </p:blipFill>
        <p:spPr>
          <a:xfrm>
            <a:off x="2935033" y="3585629"/>
            <a:ext cx="476073" cy="250322"/>
          </a:xfrm>
          <a:prstGeom prst="rect">
            <a:avLst/>
          </a:prstGeom>
        </p:spPr>
      </p:pic>
      <p:sp>
        <p:nvSpPr>
          <p:cNvPr id="21" name="Rechthoek 20">
            <a:extLst>
              <a:ext uri="{FF2B5EF4-FFF2-40B4-BE49-F238E27FC236}">
                <a16:creationId xmlns:a16="http://schemas.microsoft.com/office/drawing/2014/main" id="{1948C45D-238D-4E85-9219-B6C6682E3A19}"/>
              </a:ext>
            </a:extLst>
          </p:cNvPr>
          <p:cNvSpPr/>
          <p:nvPr/>
        </p:nvSpPr>
        <p:spPr>
          <a:xfrm>
            <a:off x="2195736" y="2557467"/>
            <a:ext cx="1843201" cy="738664"/>
          </a:xfrm>
          <a:prstGeom prst="rect">
            <a:avLst/>
          </a:prstGeom>
        </p:spPr>
        <p:txBody>
          <a:bodyPr wrap="square">
            <a:spAutoFit/>
          </a:bodyPr>
          <a:lstStyle/>
          <a:p>
            <a:pPr algn="ctr" defTabSz="685800">
              <a:defRPr/>
            </a:pPr>
            <a:r>
              <a:rPr lang="nl-BE" sz="1400" dirty="0">
                <a:solidFill>
                  <a:srgbClr val="595959"/>
                </a:solidFill>
                <a:latin typeface="Calibri"/>
              </a:rPr>
              <a:t>Zorg dat je de eigen mensen mee hebt in het verhaal</a:t>
            </a:r>
          </a:p>
        </p:txBody>
      </p:sp>
      <p:sp>
        <p:nvSpPr>
          <p:cNvPr id="22" name="Rechthoek 21">
            <a:extLst>
              <a:ext uri="{FF2B5EF4-FFF2-40B4-BE49-F238E27FC236}">
                <a16:creationId xmlns:a16="http://schemas.microsoft.com/office/drawing/2014/main" id="{3F511539-A3CF-4443-99A9-3C46C0438489}"/>
              </a:ext>
            </a:extLst>
          </p:cNvPr>
          <p:cNvSpPr/>
          <p:nvPr/>
        </p:nvSpPr>
        <p:spPr>
          <a:xfrm>
            <a:off x="421068" y="2855646"/>
            <a:ext cx="1352744" cy="738664"/>
          </a:xfrm>
          <a:prstGeom prst="rect">
            <a:avLst/>
          </a:prstGeom>
        </p:spPr>
        <p:txBody>
          <a:bodyPr wrap="square">
            <a:spAutoFit/>
          </a:bodyPr>
          <a:lstStyle/>
          <a:p>
            <a:pPr algn="ctr" defTabSz="685800">
              <a:defRPr/>
            </a:pPr>
            <a:r>
              <a:rPr lang="nl-BE" sz="1400" dirty="0">
                <a:solidFill>
                  <a:srgbClr val="595959"/>
                </a:solidFill>
                <a:latin typeface="Calibri"/>
              </a:rPr>
              <a:t>Misschien wel de grootste uitdaging!</a:t>
            </a:r>
          </a:p>
        </p:txBody>
      </p:sp>
      <p:pic>
        <p:nvPicPr>
          <p:cNvPr id="3" name="Afbeelding 2">
            <a:extLst>
              <a:ext uri="{FF2B5EF4-FFF2-40B4-BE49-F238E27FC236}">
                <a16:creationId xmlns:a16="http://schemas.microsoft.com/office/drawing/2014/main" id="{7B64B7ED-597D-4CA2-B9E7-8A2EAB4D5266}"/>
              </a:ext>
            </a:extLst>
          </p:cNvPr>
          <p:cNvPicPr>
            <a:picLocks noChangeAspect="1"/>
          </p:cNvPicPr>
          <p:nvPr/>
        </p:nvPicPr>
        <p:blipFill>
          <a:blip r:embed="rId7"/>
          <a:stretch>
            <a:fillRect/>
          </a:stretch>
        </p:blipFill>
        <p:spPr>
          <a:xfrm>
            <a:off x="5394642" y="3615915"/>
            <a:ext cx="553334" cy="246323"/>
          </a:xfrm>
          <a:prstGeom prst="rect">
            <a:avLst/>
          </a:prstGeom>
        </p:spPr>
      </p:pic>
      <p:sp>
        <p:nvSpPr>
          <p:cNvPr id="23" name="Tekstballon: rechthoek 22">
            <a:extLst>
              <a:ext uri="{FF2B5EF4-FFF2-40B4-BE49-F238E27FC236}">
                <a16:creationId xmlns:a16="http://schemas.microsoft.com/office/drawing/2014/main" id="{4608BDE1-D19A-4EB5-A40E-220F41409129}"/>
              </a:ext>
            </a:extLst>
          </p:cNvPr>
          <p:cNvSpPr/>
          <p:nvPr/>
        </p:nvSpPr>
        <p:spPr>
          <a:xfrm>
            <a:off x="3203848" y="1131590"/>
            <a:ext cx="2190794" cy="801393"/>
          </a:xfrm>
          <a:prstGeom prst="wedgeRect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500" dirty="0">
              <a:solidFill>
                <a:schemeClr val="bg1"/>
              </a:solidFill>
            </a:endParaRPr>
          </a:p>
        </p:txBody>
      </p:sp>
      <p:sp>
        <p:nvSpPr>
          <p:cNvPr id="24" name="Tekstvak 23">
            <a:extLst>
              <a:ext uri="{FF2B5EF4-FFF2-40B4-BE49-F238E27FC236}">
                <a16:creationId xmlns:a16="http://schemas.microsoft.com/office/drawing/2014/main" id="{50E0B71C-9B16-407B-A15E-50CEC0B4731F}"/>
              </a:ext>
            </a:extLst>
          </p:cNvPr>
          <p:cNvSpPr txBox="1"/>
          <p:nvPr/>
        </p:nvSpPr>
        <p:spPr>
          <a:xfrm>
            <a:off x="3289840" y="1245959"/>
            <a:ext cx="2104802" cy="646331"/>
          </a:xfrm>
          <a:prstGeom prst="rect">
            <a:avLst/>
          </a:prstGeom>
          <a:noFill/>
        </p:spPr>
        <p:txBody>
          <a:bodyPr wrap="square" rtlCol="0">
            <a:spAutoFit/>
          </a:bodyPr>
          <a:lstStyle/>
          <a:p>
            <a:pPr algn="ctr"/>
            <a:r>
              <a:rPr lang="nl-BE" dirty="0"/>
              <a:t>Opleiding &amp; veranderingstraject</a:t>
            </a:r>
          </a:p>
        </p:txBody>
      </p:sp>
      <p:pic>
        <p:nvPicPr>
          <p:cNvPr id="20" name="Afbeelding 19">
            <a:extLst>
              <a:ext uri="{FF2B5EF4-FFF2-40B4-BE49-F238E27FC236}">
                <a16:creationId xmlns:a16="http://schemas.microsoft.com/office/drawing/2014/main" id="{C72DEAB8-7EEF-4DD0-BEF8-63EB5B0071CE}"/>
              </a:ext>
            </a:extLst>
          </p:cNvPr>
          <p:cNvPicPr>
            <a:picLocks noChangeAspect="1"/>
          </p:cNvPicPr>
          <p:nvPr/>
        </p:nvPicPr>
        <p:blipFill>
          <a:blip r:embed="rId8"/>
          <a:stretch>
            <a:fillRect/>
          </a:stretch>
        </p:blipFill>
        <p:spPr>
          <a:xfrm>
            <a:off x="6401063" y="3998349"/>
            <a:ext cx="908849" cy="142712"/>
          </a:xfrm>
          <a:prstGeom prst="rect">
            <a:avLst/>
          </a:prstGeom>
        </p:spPr>
      </p:pic>
      <p:sp>
        <p:nvSpPr>
          <p:cNvPr id="33" name="Rechthoek: afgeronde hoeken 32">
            <a:extLst>
              <a:ext uri="{FF2B5EF4-FFF2-40B4-BE49-F238E27FC236}">
                <a16:creationId xmlns:a16="http://schemas.microsoft.com/office/drawing/2014/main" id="{83509940-0719-41B1-A602-97D323402B42}"/>
              </a:ext>
            </a:extLst>
          </p:cNvPr>
          <p:cNvSpPr/>
          <p:nvPr/>
        </p:nvSpPr>
        <p:spPr>
          <a:xfrm>
            <a:off x="4368156" y="2427734"/>
            <a:ext cx="2652116" cy="1012413"/>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dirty="0">
                <a:solidFill>
                  <a:schemeClr val="tx1"/>
                </a:solidFill>
              </a:rPr>
              <a:t>Kleine opstart is noodzakelijk als leerproces, ervaring met opbouw is noodzakelijk</a:t>
            </a:r>
          </a:p>
        </p:txBody>
      </p:sp>
      <p:sp>
        <p:nvSpPr>
          <p:cNvPr id="34" name="Rechthoek: afgeronde hoeken 33">
            <a:extLst>
              <a:ext uri="{FF2B5EF4-FFF2-40B4-BE49-F238E27FC236}">
                <a16:creationId xmlns:a16="http://schemas.microsoft.com/office/drawing/2014/main" id="{30860322-6C88-4DDD-B8AB-399F1A8A130D}"/>
              </a:ext>
            </a:extLst>
          </p:cNvPr>
          <p:cNvSpPr/>
          <p:nvPr/>
        </p:nvSpPr>
        <p:spPr>
          <a:xfrm>
            <a:off x="7360286" y="2715766"/>
            <a:ext cx="1530234" cy="1012413"/>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BE" sz="825" dirty="0">
              <a:solidFill>
                <a:schemeClr val="accent6">
                  <a:lumMod val="50000"/>
                </a:schemeClr>
              </a:solidFill>
            </a:endParaRPr>
          </a:p>
        </p:txBody>
      </p:sp>
      <p:sp>
        <p:nvSpPr>
          <p:cNvPr id="35" name="Rechthoek: afgeronde hoeken 34">
            <a:extLst>
              <a:ext uri="{FF2B5EF4-FFF2-40B4-BE49-F238E27FC236}">
                <a16:creationId xmlns:a16="http://schemas.microsoft.com/office/drawing/2014/main" id="{62FB43F1-0B27-4C5C-8D07-04C2940E9D15}"/>
              </a:ext>
            </a:extLst>
          </p:cNvPr>
          <p:cNvSpPr/>
          <p:nvPr/>
        </p:nvSpPr>
        <p:spPr>
          <a:xfrm>
            <a:off x="6228184" y="1271304"/>
            <a:ext cx="2741474" cy="940406"/>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500" dirty="0">
              <a:solidFill>
                <a:schemeClr val="bg1"/>
              </a:solidFill>
            </a:endParaRPr>
          </a:p>
        </p:txBody>
      </p:sp>
      <p:sp>
        <p:nvSpPr>
          <p:cNvPr id="36" name="Rechthoek 35">
            <a:extLst>
              <a:ext uri="{FF2B5EF4-FFF2-40B4-BE49-F238E27FC236}">
                <a16:creationId xmlns:a16="http://schemas.microsoft.com/office/drawing/2014/main" id="{5575A07E-BD12-4565-B915-8A6A35C63071}"/>
              </a:ext>
            </a:extLst>
          </p:cNvPr>
          <p:cNvSpPr/>
          <p:nvPr/>
        </p:nvSpPr>
        <p:spPr>
          <a:xfrm>
            <a:off x="6228184" y="1401038"/>
            <a:ext cx="2652117" cy="738664"/>
          </a:xfrm>
          <a:prstGeom prst="rect">
            <a:avLst/>
          </a:prstGeom>
        </p:spPr>
        <p:txBody>
          <a:bodyPr wrap="square">
            <a:spAutoFit/>
          </a:bodyPr>
          <a:lstStyle/>
          <a:p>
            <a:pPr algn="ctr"/>
            <a:r>
              <a:rPr lang="nl-BE" sz="1400" dirty="0"/>
              <a:t>Er is geen ideale manier, de oplossing kan op verschillende manieren bereikt worden</a:t>
            </a:r>
          </a:p>
        </p:txBody>
      </p:sp>
      <p:sp>
        <p:nvSpPr>
          <p:cNvPr id="37" name="Tekstvak 36">
            <a:extLst>
              <a:ext uri="{FF2B5EF4-FFF2-40B4-BE49-F238E27FC236}">
                <a16:creationId xmlns:a16="http://schemas.microsoft.com/office/drawing/2014/main" id="{FA6E841A-51FA-4AD2-914D-439D3D3B60B3}"/>
              </a:ext>
            </a:extLst>
          </p:cNvPr>
          <p:cNvSpPr txBox="1"/>
          <p:nvPr/>
        </p:nvSpPr>
        <p:spPr>
          <a:xfrm>
            <a:off x="7309191" y="2841198"/>
            <a:ext cx="1571109" cy="738664"/>
          </a:xfrm>
          <a:prstGeom prst="rect">
            <a:avLst/>
          </a:prstGeom>
          <a:noFill/>
        </p:spPr>
        <p:txBody>
          <a:bodyPr wrap="square" rtlCol="0">
            <a:spAutoFit/>
          </a:bodyPr>
          <a:lstStyle/>
          <a:p>
            <a:pPr algn="ctr"/>
            <a:r>
              <a:rPr lang="nl-BE" sz="1400" dirty="0">
                <a:solidFill>
                  <a:schemeClr val="accent6">
                    <a:lumMod val="50000"/>
                  </a:schemeClr>
                </a:solidFill>
              </a:rPr>
              <a:t>1 jaar proef draaien</a:t>
            </a:r>
          </a:p>
          <a:p>
            <a:pPr algn="ctr"/>
            <a:r>
              <a:rPr lang="nl-BE" sz="1400" dirty="0">
                <a:solidFill>
                  <a:schemeClr val="accent6">
                    <a:lumMod val="50000"/>
                  </a:schemeClr>
                </a:solidFill>
              </a:rPr>
              <a:t>Hou het éénvoudig</a:t>
            </a:r>
            <a:endParaRPr lang="nl-BE" sz="900" dirty="0"/>
          </a:p>
        </p:txBody>
      </p:sp>
      <p:sp>
        <p:nvSpPr>
          <p:cNvPr id="38" name="Titel 2">
            <a:extLst>
              <a:ext uri="{FF2B5EF4-FFF2-40B4-BE49-F238E27FC236}">
                <a16:creationId xmlns:a16="http://schemas.microsoft.com/office/drawing/2014/main" id="{6CAAEEBD-9285-45DD-8858-595F8421B1C9}"/>
              </a:ext>
            </a:extLst>
          </p:cNvPr>
          <p:cNvSpPr txBox="1">
            <a:spLocks/>
          </p:cNvSpPr>
          <p:nvPr/>
        </p:nvSpPr>
        <p:spPr>
          <a:xfrm>
            <a:off x="360003" y="357505"/>
            <a:ext cx="8315381" cy="556243"/>
          </a:xfrm>
          <a:prstGeom prst="rect">
            <a:avLst/>
          </a:prstGeom>
        </p:spPr>
        <p:txBody>
          <a:bodyPr/>
          <a:lstStyle>
            <a:lvl1pPr algn="l" rtl="0" eaLnBrk="1" fontAlgn="base" hangingPunct="1">
              <a:spcBef>
                <a:spcPct val="0"/>
              </a:spcBef>
              <a:spcAft>
                <a:spcPct val="0"/>
              </a:spcAft>
              <a:defRPr sz="2400" b="1" i="1" kern="1200">
                <a:solidFill>
                  <a:srgbClr val="999999"/>
                </a:solidFill>
                <a:latin typeface="+mj-lt"/>
                <a:ea typeface="+mj-ea"/>
                <a:cs typeface="+mj-cs"/>
              </a:defRPr>
            </a:lvl1pPr>
            <a:lvl2pPr algn="l" rtl="0" eaLnBrk="1" fontAlgn="base" hangingPunct="1">
              <a:spcBef>
                <a:spcPct val="0"/>
              </a:spcBef>
              <a:spcAft>
                <a:spcPct val="0"/>
              </a:spcAft>
              <a:defRPr sz="2400" b="1" i="1">
                <a:solidFill>
                  <a:srgbClr val="999999"/>
                </a:solidFill>
                <a:latin typeface="Calibri" pitchFamily="34" charset="0"/>
              </a:defRPr>
            </a:lvl2pPr>
            <a:lvl3pPr algn="l" rtl="0" eaLnBrk="1" fontAlgn="base" hangingPunct="1">
              <a:spcBef>
                <a:spcPct val="0"/>
              </a:spcBef>
              <a:spcAft>
                <a:spcPct val="0"/>
              </a:spcAft>
              <a:defRPr sz="2400" b="1" i="1">
                <a:solidFill>
                  <a:srgbClr val="999999"/>
                </a:solidFill>
                <a:latin typeface="Calibri" pitchFamily="34" charset="0"/>
              </a:defRPr>
            </a:lvl3pPr>
            <a:lvl4pPr algn="l" rtl="0" eaLnBrk="1" fontAlgn="base" hangingPunct="1">
              <a:spcBef>
                <a:spcPct val="0"/>
              </a:spcBef>
              <a:spcAft>
                <a:spcPct val="0"/>
              </a:spcAft>
              <a:defRPr sz="2400" b="1" i="1">
                <a:solidFill>
                  <a:srgbClr val="999999"/>
                </a:solidFill>
                <a:latin typeface="Calibri" pitchFamily="34" charset="0"/>
              </a:defRPr>
            </a:lvl4pPr>
            <a:lvl5pPr algn="l" rtl="0" eaLnBrk="1" fontAlgn="base" hangingPunct="1">
              <a:spcBef>
                <a:spcPct val="0"/>
              </a:spcBef>
              <a:spcAft>
                <a:spcPct val="0"/>
              </a:spcAft>
              <a:defRPr sz="2400" b="1" i="1">
                <a:solidFill>
                  <a:srgbClr val="999999"/>
                </a:solidFill>
                <a:latin typeface="Calibri" pitchFamily="34" charset="0"/>
              </a:defRPr>
            </a:lvl5pPr>
            <a:lvl6pPr marL="457200" algn="l" rtl="0" eaLnBrk="1" fontAlgn="base" hangingPunct="1">
              <a:spcBef>
                <a:spcPct val="0"/>
              </a:spcBef>
              <a:spcAft>
                <a:spcPct val="0"/>
              </a:spcAft>
              <a:defRPr sz="2400" b="1" i="1">
                <a:solidFill>
                  <a:srgbClr val="999999"/>
                </a:solidFill>
                <a:latin typeface="Calibri" pitchFamily="34" charset="0"/>
              </a:defRPr>
            </a:lvl6pPr>
            <a:lvl7pPr marL="914400" algn="l" rtl="0" eaLnBrk="1" fontAlgn="base" hangingPunct="1">
              <a:spcBef>
                <a:spcPct val="0"/>
              </a:spcBef>
              <a:spcAft>
                <a:spcPct val="0"/>
              </a:spcAft>
              <a:defRPr sz="2400" b="1" i="1">
                <a:solidFill>
                  <a:srgbClr val="999999"/>
                </a:solidFill>
                <a:latin typeface="Calibri" pitchFamily="34" charset="0"/>
              </a:defRPr>
            </a:lvl7pPr>
            <a:lvl8pPr marL="1371600" algn="l" rtl="0" eaLnBrk="1" fontAlgn="base" hangingPunct="1">
              <a:spcBef>
                <a:spcPct val="0"/>
              </a:spcBef>
              <a:spcAft>
                <a:spcPct val="0"/>
              </a:spcAft>
              <a:defRPr sz="2400" b="1" i="1">
                <a:solidFill>
                  <a:srgbClr val="999999"/>
                </a:solidFill>
                <a:latin typeface="Calibri" pitchFamily="34" charset="0"/>
              </a:defRPr>
            </a:lvl8pPr>
            <a:lvl9pPr marL="1828800" algn="l" rtl="0" eaLnBrk="1" fontAlgn="base" hangingPunct="1">
              <a:spcBef>
                <a:spcPct val="0"/>
              </a:spcBef>
              <a:spcAft>
                <a:spcPct val="0"/>
              </a:spcAft>
              <a:defRPr sz="2400" b="1" i="1">
                <a:solidFill>
                  <a:srgbClr val="999999"/>
                </a:solidFill>
                <a:latin typeface="Calibri" pitchFamily="34" charset="0"/>
              </a:defRPr>
            </a:lvl9pPr>
          </a:lstStyle>
          <a:p>
            <a:r>
              <a:rPr lang="nl-NL" i="0" dirty="0">
                <a:solidFill>
                  <a:prstClr val="white">
                    <a:lumMod val="50000"/>
                  </a:prstClr>
                </a:solidFill>
              </a:rPr>
              <a:t>Wat kunnen we leren van andere Europese actoren?</a:t>
            </a:r>
            <a:endParaRPr lang="nl-BE" i="0" dirty="0"/>
          </a:p>
        </p:txBody>
      </p:sp>
      <p:pic>
        <p:nvPicPr>
          <p:cNvPr id="25" name="Tijdelijke aanduiding voor inhoud 13">
            <a:extLst>
              <a:ext uri="{FF2B5EF4-FFF2-40B4-BE49-F238E27FC236}">
                <a16:creationId xmlns:a16="http://schemas.microsoft.com/office/drawing/2014/main" id="{3572250C-2A38-40C2-8E13-7837BC4AB2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26" name="Afbeelding 25">
            <a:extLst>
              <a:ext uri="{FF2B5EF4-FFF2-40B4-BE49-F238E27FC236}">
                <a16:creationId xmlns:a16="http://schemas.microsoft.com/office/drawing/2014/main" id="{AAC73BFB-B3E7-4869-A5DB-3846CD54DD2E}"/>
              </a:ext>
            </a:extLst>
          </p:cNvPr>
          <p:cNvPicPr>
            <a:picLocks noChangeAspect="1"/>
          </p:cNvPicPr>
          <p:nvPr/>
        </p:nvPicPr>
        <p:blipFill>
          <a:blip r:embed="rId10"/>
          <a:stretch>
            <a:fillRect/>
          </a:stretch>
        </p:blipFill>
        <p:spPr>
          <a:xfrm>
            <a:off x="3797426" y="4082271"/>
            <a:ext cx="1004444" cy="1009759"/>
          </a:xfrm>
          <a:prstGeom prst="rect">
            <a:avLst/>
          </a:prstGeom>
        </p:spPr>
      </p:pic>
      <p:pic>
        <p:nvPicPr>
          <p:cNvPr id="27" name="Afbeelding 26">
            <a:extLst>
              <a:ext uri="{FF2B5EF4-FFF2-40B4-BE49-F238E27FC236}">
                <a16:creationId xmlns:a16="http://schemas.microsoft.com/office/drawing/2014/main" id="{504D2368-66BC-4215-82F8-F6B4F0CFCA1E}"/>
              </a:ext>
            </a:extLst>
          </p:cNvPr>
          <p:cNvPicPr>
            <a:picLocks noChangeAspect="1"/>
          </p:cNvPicPr>
          <p:nvPr/>
        </p:nvPicPr>
        <p:blipFill>
          <a:blip r:embed="rId11"/>
          <a:stretch>
            <a:fillRect/>
          </a:stretch>
        </p:blipFill>
        <p:spPr>
          <a:xfrm>
            <a:off x="5072168" y="4359633"/>
            <a:ext cx="1218155" cy="578713"/>
          </a:xfrm>
          <a:prstGeom prst="rect">
            <a:avLst/>
          </a:prstGeom>
        </p:spPr>
      </p:pic>
      <p:sp>
        <p:nvSpPr>
          <p:cNvPr id="28" name="Tijdelijke aanduiding voor datum 3">
            <a:extLst>
              <a:ext uri="{FF2B5EF4-FFF2-40B4-BE49-F238E27FC236}">
                <a16:creationId xmlns:a16="http://schemas.microsoft.com/office/drawing/2014/main" id="{794E2BB7-28E0-4919-9861-349BDCE58F8D}"/>
              </a:ext>
            </a:extLst>
          </p:cNvPr>
          <p:cNvSpPr>
            <a:spLocks noGrp="1"/>
          </p:cNvSpPr>
          <p:nvPr>
            <p:ph type="dt" sz="half" idx="10"/>
          </p:nvPr>
        </p:nvSpPr>
        <p:spPr>
          <a:xfrm>
            <a:off x="1157291" y="4754166"/>
            <a:ext cx="828675" cy="205978"/>
          </a:xfrm>
        </p:spPr>
        <p:txBody>
          <a:bodyPr/>
          <a:lstStyle/>
          <a:p>
            <a:fld id="{F6C89F0D-E810-43A3-9177-8901D161CFC6}" type="datetime1">
              <a:rPr lang="nl-BE" smtClean="0"/>
              <a:t>29/04/2021</a:t>
            </a:fld>
            <a:endParaRPr lang="nl-BE"/>
          </a:p>
        </p:txBody>
      </p:sp>
    </p:spTree>
    <p:extLst>
      <p:ext uri="{BB962C8B-B14F-4D97-AF65-F5344CB8AC3E}">
        <p14:creationId xmlns:p14="http://schemas.microsoft.com/office/powerpoint/2010/main" val="4056628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a:xfrm>
            <a:off x="1157291" y="4670028"/>
            <a:ext cx="828675" cy="205978"/>
          </a:xfrm>
        </p:spPr>
        <p:txBody>
          <a:bodyPr/>
          <a:lstStyle/>
          <a:p>
            <a:fld id="{F6C89F0D-E810-43A3-9177-8901D161CFC6}" type="datetime1">
              <a:rPr lang="nl-BE" smtClean="0"/>
              <a:t>29/04/2021</a:t>
            </a:fld>
            <a:endParaRPr lang="nl-BE" dirty="0"/>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a:xfrm>
            <a:off x="6804248" y="4680743"/>
            <a:ext cx="703263" cy="195263"/>
          </a:xfrm>
        </p:spPr>
        <p:txBody>
          <a:bodyPr/>
          <a:lstStyle/>
          <a:p>
            <a:fld id="{167A4CF4-025F-4CA6-AD81-FEEEE251C797}" type="slidenum">
              <a:rPr lang="nl-BE" smtClean="0"/>
              <a:t>15</a:t>
            </a:fld>
            <a:endParaRPr lang="nl-BE" dirty="0"/>
          </a:p>
        </p:txBody>
      </p:sp>
      <p:sp>
        <p:nvSpPr>
          <p:cNvPr id="7" name="Rechthoek: afgeronde hoeken 6">
            <a:extLst>
              <a:ext uri="{FF2B5EF4-FFF2-40B4-BE49-F238E27FC236}">
                <a16:creationId xmlns:a16="http://schemas.microsoft.com/office/drawing/2014/main" id="{861565F6-7A95-474D-9D52-944C123E39CC}"/>
              </a:ext>
            </a:extLst>
          </p:cNvPr>
          <p:cNvSpPr/>
          <p:nvPr/>
        </p:nvSpPr>
        <p:spPr>
          <a:xfrm>
            <a:off x="255366" y="2571750"/>
            <a:ext cx="3528391"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dirty="0">
                <a:ln>
                  <a:noFill/>
                </a:ln>
                <a:solidFill>
                  <a:schemeClr val="tx1"/>
                </a:solidFill>
              </a:rPr>
              <a:t>Open data is must. </a:t>
            </a:r>
            <a:r>
              <a:rPr lang="nl-BE" sz="1400" dirty="0">
                <a:solidFill>
                  <a:schemeClr val="tx1"/>
                </a:solidFill>
              </a:rPr>
              <a:t>‘Alle data is van ons behoudens wat niet mag van wetgever’</a:t>
            </a:r>
            <a:endParaRPr lang="nl-BE" sz="1400" dirty="0">
              <a:ln>
                <a:noFill/>
              </a:ln>
              <a:solidFill>
                <a:schemeClr val="tx1"/>
              </a:solidFill>
            </a:endParaRPr>
          </a:p>
        </p:txBody>
      </p:sp>
      <p:sp>
        <p:nvSpPr>
          <p:cNvPr id="8" name="Rechthoek: afgeronde hoeken 7">
            <a:extLst>
              <a:ext uri="{FF2B5EF4-FFF2-40B4-BE49-F238E27FC236}">
                <a16:creationId xmlns:a16="http://schemas.microsoft.com/office/drawing/2014/main" id="{F805940D-1BC2-4D8C-93F7-B61A962D7867}"/>
              </a:ext>
            </a:extLst>
          </p:cNvPr>
          <p:cNvSpPr/>
          <p:nvPr/>
        </p:nvSpPr>
        <p:spPr>
          <a:xfrm>
            <a:off x="4059073" y="2571750"/>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9" name="Rechthoek: afgeronde hoeken 8">
            <a:extLst>
              <a:ext uri="{FF2B5EF4-FFF2-40B4-BE49-F238E27FC236}">
                <a16:creationId xmlns:a16="http://schemas.microsoft.com/office/drawing/2014/main" id="{C352965A-06CC-45F9-8D42-35EE9243BAC2}"/>
              </a:ext>
            </a:extLst>
          </p:cNvPr>
          <p:cNvSpPr/>
          <p:nvPr/>
        </p:nvSpPr>
        <p:spPr>
          <a:xfrm>
            <a:off x="6353554" y="2571750"/>
            <a:ext cx="2342201"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solidFill>
                <a:schemeClr val="bg1"/>
              </a:solidFill>
            </a:endParaRPr>
          </a:p>
        </p:txBody>
      </p:sp>
      <p:pic>
        <p:nvPicPr>
          <p:cNvPr id="10" name="Afbeelding 9">
            <a:extLst>
              <a:ext uri="{FF2B5EF4-FFF2-40B4-BE49-F238E27FC236}">
                <a16:creationId xmlns:a16="http://schemas.microsoft.com/office/drawing/2014/main" id="{7FFD448D-F803-4755-8EB0-153BFAB82ABF}"/>
              </a:ext>
            </a:extLst>
          </p:cNvPr>
          <p:cNvPicPr>
            <a:picLocks noChangeAspect="1"/>
          </p:cNvPicPr>
          <p:nvPr/>
        </p:nvPicPr>
        <p:blipFill>
          <a:blip r:embed="rId2"/>
          <a:stretch>
            <a:fillRect/>
          </a:stretch>
        </p:blipFill>
        <p:spPr>
          <a:xfrm>
            <a:off x="467544" y="3636967"/>
            <a:ext cx="1616125" cy="158919"/>
          </a:xfrm>
          <a:prstGeom prst="rect">
            <a:avLst/>
          </a:prstGeom>
        </p:spPr>
      </p:pic>
      <p:pic>
        <p:nvPicPr>
          <p:cNvPr id="11" name="Afbeelding 10">
            <a:extLst>
              <a:ext uri="{FF2B5EF4-FFF2-40B4-BE49-F238E27FC236}">
                <a16:creationId xmlns:a16="http://schemas.microsoft.com/office/drawing/2014/main" id="{A5EFD391-1E05-4D63-98E4-A17CC95B7F56}"/>
              </a:ext>
            </a:extLst>
          </p:cNvPr>
          <p:cNvPicPr>
            <a:picLocks noChangeAspect="1"/>
          </p:cNvPicPr>
          <p:nvPr/>
        </p:nvPicPr>
        <p:blipFill>
          <a:blip r:embed="rId3"/>
          <a:stretch>
            <a:fillRect/>
          </a:stretch>
        </p:blipFill>
        <p:spPr>
          <a:xfrm>
            <a:off x="7237561" y="3507854"/>
            <a:ext cx="845783" cy="473638"/>
          </a:xfrm>
          <a:prstGeom prst="rect">
            <a:avLst/>
          </a:prstGeom>
        </p:spPr>
      </p:pic>
      <p:pic>
        <p:nvPicPr>
          <p:cNvPr id="12" name="Afbeelding 11">
            <a:extLst>
              <a:ext uri="{FF2B5EF4-FFF2-40B4-BE49-F238E27FC236}">
                <a16:creationId xmlns:a16="http://schemas.microsoft.com/office/drawing/2014/main" id="{11FFF508-44CC-4000-B3DC-1A8FECD14CDB}"/>
              </a:ext>
            </a:extLst>
          </p:cNvPr>
          <p:cNvPicPr>
            <a:picLocks noChangeAspect="1"/>
          </p:cNvPicPr>
          <p:nvPr/>
        </p:nvPicPr>
        <p:blipFill>
          <a:blip r:embed="rId4"/>
          <a:stretch>
            <a:fillRect/>
          </a:stretch>
        </p:blipFill>
        <p:spPr>
          <a:xfrm>
            <a:off x="6601186" y="3549559"/>
            <a:ext cx="350238" cy="473638"/>
          </a:xfrm>
          <a:prstGeom prst="rect">
            <a:avLst/>
          </a:prstGeom>
        </p:spPr>
      </p:pic>
      <p:pic>
        <p:nvPicPr>
          <p:cNvPr id="13" name="Afbeelding 12">
            <a:extLst>
              <a:ext uri="{FF2B5EF4-FFF2-40B4-BE49-F238E27FC236}">
                <a16:creationId xmlns:a16="http://schemas.microsoft.com/office/drawing/2014/main" id="{4E34A49D-3F9D-4460-8C02-3472A5414007}"/>
              </a:ext>
            </a:extLst>
          </p:cNvPr>
          <p:cNvPicPr>
            <a:picLocks noChangeAspect="1"/>
          </p:cNvPicPr>
          <p:nvPr/>
        </p:nvPicPr>
        <p:blipFill>
          <a:blip r:embed="rId5"/>
          <a:stretch>
            <a:fillRect/>
          </a:stretch>
        </p:blipFill>
        <p:spPr>
          <a:xfrm>
            <a:off x="4860032" y="3663157"/>
            <a:ext cx="634764" cy="333763"/>
          </a:xfrm>
          <a:prstGeom prst="rect">
            <a:avLst/>
          </a:prstGeom>
        </p:spPr>
      </p:pic>
      <p:sp>
        <p:nvSpPr>
          <p:cNvPr id="14" name="Rechthoek 13">
            <a:extLst>
              <a:ext uri="{FF2B5EF4-FFF2-40B4-BE49-F238E27FC236}">
                <a16:creationId xmlns:a16="http://schemas.microsoft.com/office/drawing/2014/main" id="{9A8A4833-588A-4EC9-8177-4E1430A33C24}"/>
              </a:ext>
            </a:extLst>
          </p:cNvPr>
          <p:cNvSpPr/>
          <p:nvPr/>
        </p:nvSpPr>
        <p:spPr>
          <a:xfrm>
            <a:off x="6335603" y="2877298"/>
            <a:ext cx="2281561" cy="307777"/>
          </a:xfrm>
          <a:prstGeom prst="rect">
            <a:avLst/>
          </a:prstGeom>
        </p:spPr>
        <p:txBody>
          <a:bodyPr wrap="square">
            <a:spAutoFit/>
          </a:bodyPr>
          <a:lstStyle/>
          <a:p>
            <a:pPr algn="ctr"/>
            <a:r>
              <a:rPr lang="nl-BE" sz="1400" dirty="0"/>
              <a:t>Data moet toegankelijk zijn</a:t>
            </a:r>
          </a:p>
        </p:txBody>
      </p:sp>
      <p:sp>
        <p:nvSpPr>
          <p:cNvPr id="15" name="Rechthoek 14">
            <a:extLst>
              <a:ext uri="{FF2B5EF4-FFF2-40B4-BE49-F238E27FC236}">
                <a16:creationId xmlns:a16="http://schemas.microsoft.com/office/drawing/2014/main" id="{DADD1EF7-6E7B-4073-AE5B-2DB79C7D523C}"/>
              </a:ext>
            </a:extLst>
          </p:cNvPr>
          <p:cNvSpPr/>
          <p:nvPr/>
        </p:nvSpPr>
        <p:spPr>
          <a:xfrm>
            <a:off x="4059073" y="2905602"/>
            <a:ext cx="1953087" cy="307777"/>
          </a:xfrm>
          <a:prstGeom prst="rect">
            <a:avLst/>
          </a:prstGeom>
        </p:spPr>
        <p:txBody>
          <a:bodyPr wrap="square">
            <a:spAutoFit/>
          </a:bodyPr>
          <a:lstStyle/>
          <a:p>
            <a:pPr algn="ctr"/>
            <a:r>
              <a:rPr lang="nl-BE" sz="1400" dirty="0"/>
              <a:t>Wij beheren alle data!</a:t>
            </a:r>
          </a:p>
        </p:txBody>
      </p:sp>
      <p:pic>
        <p:nvPicPr>
          <p:cNvPr id="16" name="Afbeelding 15">
            <a:extLst>
              <a:ext uri="{FF2B5EF4-FFF2-40B4-BE49-F238E27FC236}">
                <a16:creationId xmlns:a16="http://schemas.microsoft.com/office/drawing/2014/main" id="{4DE18E53-FEB8-4C83-82FF-974F416791BA}"/>
              </a:ext>
            </a:extLst>
          </p:cNvPr>
          <p:cNvPicPr>
            <a:picLocks noChangeAspect="1"/>
          </p:cNvPicPr>
          <p:nvPr/>
        </p:nvPicPr>
        <p:blipFill>
          <a:blip r:embed="rId6"/>
          <a:stretch>
            <a:fillRect/>
          </a:stretch>
        </p:blipFill>
        <p:spPr>
          <a:xfrm>
            <a:off x="2915816" y="3566759"/>
            <a:ext cx="737778" cy="328430"/>
          </a:xfrm>
          <a:prstGeom prst="rect">
            <a:avLst/>
          </a:prstGeom>
        </p:spPr>
      </p:pic>
      <p:sp>
        <p:nvSpPr>
          <p:cNvPr id="17" name="Tekstballon: ovaal 16">
            <a:extLst>
              <a:ext uri="{FF2B5EF4-FFF2-40B4-BE49-F238E27FC236}">
                <a16:creationId xmlns:a16="http://schemas.microsoft.com/office/drawing/2014/main" id="{3592BBC1-4B95-40F0-ABE6-F8ADE4B823A3}"/>
              </a:ext>
            </a:extLst>
          </p:cNvPr>
          <p:cNvSpPr/>
          <p:nvPr/>
        </p:nvSpPr>
        <p:spPr>
          <a:xfrm>
            <a:off x="3215255" y="1104294"/>
            <a:ext cx="2652889" cy="1206719"/>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l-BE" dirty="0"/>
              <a:t>Politiek wordt goed geïnformeerd</a:t>
            </a:r>
          </a:p>
        </p:txBody>
      </p:sp>
      <p:sp>
        <p:nvSpPr>
          <p:cNvPr id="18" name="Rechthoek 17">
            <a:extLst>
              <a:ext uri="{FF2B5EF4-FFF2-40B4-BE49-F238E27FC236}">
                <a16:creationId xmlns:a16="http://schemas.microsoft.com/office/drawing/2014/main" id="{AC46A8E1-D1AB-4ECF-B92A-6CB6C95F3183}"/>
              </a:ext>
            </a:extLst>
          </p:cNvPr>
          <p:cNvSpPr/>
          <p:nvPr/>
        </p:nvSpPr>
        <p:spPr>
          <a:xfrm>
            <a:off x="3611624" y="1250738"/>
            <a:ext cx="1862223" cy="923330"/>
          </a:xfrm>
          <a:prstGeom prst="rect">
            <a:avLst/>
          </a:prstGeom>
        </p:spPr>
        <p:txBody>
          <a:bodyPr wrap="square">
            <a:spAutoFit/>
          </a:bodyPr>
          <a:lstStyle/>
          <a:p>
            <a:pPr algn="ctr"/>
            <a:r>
              <a:rPr lang="nl-BE" dirty="0"/>
              <a:t>Open data voor bus en laadinfra is noodzakelijk</a:t>
            </a:r>
          </a:p>
        </p:txBody>
      </p:sp>
      <p:pic>
        <p:nvPicPr>
          <p:cNvPr id="19" name="Tijdelijke aanduiding voor inhoud 13">
            <a:extLst>
              <a:ext uri="{FF2B5EF4-FFF2-40B4-BE49-F238E27FC236}">
                <a16:creationId xmlns:a16="http://schemas.microsoft.com/office/drawing/2014/main" id="{06294BCC-63B1-4E9B-B0BD-E68F1B8781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9832" y="4443958"/>
            <a:ext cx="1440160" cy="476361"/>
          </a:xfrm>
          <a:prstGeom prst="rect">
            <a:avLst/>
          </a:prstGeom>
          <a:noFill/>
        </p:spPr>
      </p:pic>
      <p:pic>
        <p:nvPicPr>
          <p:cNvPr id="20" name="Afbeelding 19">
            <a:extLst>
              <a:ext uri="{FF2B5EF4-FFF2-40B4-BE49-F238E27FC236}">
                <a16:creationId xmlns:a16="http://schemas.microsoft.com/office/drawing/2014/main" id="{0D6F72C5-6D5D-44A4-A232-3BC612865D04}"/>
              </a:ext>
            </a:extLst>
          </p:cNvPr>
          <p:cNvPicPr>
            <a:picLocks noChangeAspect="1"/>
          </p:cNvPicPr>
          <p:nvPr/>
        </p:nvPicPr>
        <p:blipFill>
          <a:blip r:embed="rId8"/>
          <a:stretch>
            <a:fillRect/>
          </a:stretch>
        </p:blipFill>
        <p:spPr>
          <a:xfrm>
            <a:off x="3797426" y="4011910"/>
            <a:ext cx="1004444" cy="1009759"/>
          </a:xfrm>
          <a:prstGeom prst="rect">
            <a:avLst/>
          </a:prstGeom>
        </p:spPr>
      </p:pic>
      <p:pic>
        <p:nvPicPr>
          <p:cNvPr id="21" name="Afbeelding 20">
            <a:extLst>
              <a:ext uri="{FF2B5EF4-FFF2-40B4-BE49-F238E27FC236}">
                <a16:creationId xmlns:a16="http://schemas.microsoft.com/office/drawing/2014/main" id="{BBBD2600-865F-4331-BEB1-8E4385F04D08}"/>
              </a:ext>
            </a:extLst>
          </p:cNvPr>
          <p:cNvPicPr>
            <a:picLocks noChangeAspect="1"/>
          </p:cNvPicPr>
          <p:nvPr/>
        </p:nvPicPr>
        <p:blipFill>
          <a:blip r:embed="rId9"/>
          <a:stretch>
            <a:fillRect/>
          </a:stretch>
        </p:blipFill>
        <p:spPr>
          <a:xfrm>
            <a:off x="5072168" y="4299942"/>
            <a:ext cx="1218155" cy="578713"/>
          </a:xfrm>
          <a:prstGeom prst="rect">
            <a:avLst/>
          </a:prstGeom>
        </p:spPr>
      </p:pic>
    </p:spTree>
    <p:extLst>
      <p:ext uri="{BB962C8B-B14F-4D97-AF65-F5344CB8AC3E}">
        <p14:creationId xmlns:p14="http://schemas.microsoft.com/office/powerpoint/2010/main" val="495200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hoek: afgeronde hoeken 25">
            <a:extLst>
              <a:ext uri="{FF2B5EF4-FFF2-40B4-BE49-F238E27FC236}">
                <a16:creationId xmlns:a16="http://schemas.microsoft.com/office/drawing/2014/main" id="{18C141CB-F982-497F-BE01-5A138A4A163F}"/>
              </a:ext>
            </a:extLst>
          </p:cNvPr>
          <p:cNvSpPr/>
          <p:nvPr/>
        </p:nvSpPr>
        <p:spPr>
          <a:xfrm>
            <a:off x="383321" y="1077874"/>
            <a:ext cx="1868987" cy="1012413"/>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BE" sz="825" dirty="0">
              <a:solidFill>
                <a:schemeClr val="accent6">
                  <a:lumMod val="50000"/>
                </a:schemeClr>
              </a:solidFill>
            </a:endParaRPr>
          </a:p>
        </p:txBody>
      </p:sp>
      <p:sp>
        <p:nvSpPr>
          <p:cNvPr id="25" name="Rechthoek: afgeronde hoeken 24">
            <a:extLst>
              <a:ext uri="{FF2B5EF4-FFF2-40B4-BE49-F238E27FC236}">
                <a16:creationId xmlns:a16="http://schemas.microsoft.com/office/drawing/2014/main" id="{073D822B-854F-4A16-991E-47B7E0D316FD}"/>
              </a:ext>
            </a:extLst>
          </p:cNvPr>
          <p:cNvSpPr/>
          <p:nvPr/>
        </p:nvSpPr>
        <p:spPr>
          <a:xfrm>
            <a:off x="6630872" y="1059582"/>
            <a:ext cx="1868987" cy="1012413"/>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BE" sz="825" dirty="0">
              <a:solidFill>
                <a:schemeClr val="accent6">
                  <a:lumMod val="50000"/>
                </a:schemeClr>
              </a:solidFill>
            </a:endParaRPr>
          </a:p>
        </p:txBody>
      </p:sp>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a:xfrm>
            <a:off x="1157291" y="4742036"/>
            <a:ext cx="828675" cy="205978"/>
          </a:xfrm>
        </p:spPr>
        <p:txBody>
          <a:bodyPr/>
          <a:lstStyle/>
          <a:p>
            <a:fld id="{F6C89F0D-E810-43A3-9177-8901D161CFC6}" type="datetime1">
              <a:rPr lang="nl-BE" smtClean="0"/>
              <a:t>29/04/2021</a:t>
            </a:fld>
            <a:endParaRPr lang="nl-BE" dirty="0"/>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a:xfrm>
            <a:off x="6734178" y="4752751"/>
            <a:ext cx="703263" cy="195263"/>
          </a:xfrm>
        </p:spPr>
        <p:txBody>
          <a:bodyPr/>
          <a:lstStyle/>
          <a:p>
            <a:fld id="{167A4CF4-025F-4CA6-AD81-FEEEE251C797}" type="slidenum">
              <a:rPr lang="nl-BE" smtClean="0"/>
              <a:t>16</a:t>
            </a:fld>
            <a:endParaRPr lang="nl-BE" dirty="0"/>
          </a:p>
        </p:txBody>
      </p:sp>
      <p:sp>
        <p:nvSpPr>
          <p:cNvPr id="7" name="Tekstballon: ovaal 6">
            <a:extLst>
              <a:ext uri="{FF2B5EF4-FFF2-40B4-BE49-F238E27FC236}">
                <a16:creationId xmlns:a16="http://schemas.microsoft.com/office/drawing/2014/main" id="{19FD66F9-A403-4A86-8289-86F9FD5F8ED6}"/>
              </a:ext>
            </a:extLst>
          </p:cNvPr>
          <p:cNvSpPr/>
          <p:nvPr/>
        </p:nvSpPr>
        <p:spPr>
          <a:xfrm>
            <a:off x="3275856" y="1115273"/>
            <a:ext cx="2736304" cy="1335053"/>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l-BE" dirty="0"/>
              <a:t>Politiek wordt goed geïnformeerd</a:t>
            </a:r>
          </a:p>
        </p:txBody>
      </p:sp>
      <p:sp>
        <p:nvSpPr>
          <p:cNvPr id="8" name="Rechthoek 7">
            <a:extLst>
              <a:ext uri="{FF2B5EF4-FFF2-40B4-BE49-F238E27FC236}">
                <a16:creationId xmlns:a16="http://schemas.microsoft.com/office/drawing/2014/main" id="{70A24997-EE1C-48B9-833D-55FC235D24FC}"/>
              </a:ext>
            </a:extLst>
          </p:cNvPr>
          <p:cNvSpPr/>
          <p:nvPr/>
        </p:nvSpPr>
        <p:spPr>
          <a:xfrm>
            <a:off x="3527413" y="1327502"/>
            <a:ext cx="2448272" cy="923330"/>
          </a:xfrm>
          <a:prstGeom prst="rect">
            <a:avLst/>
          </a:prstGeom>
        </p:spPr>
        <p:txBody>
          <a:bodyPr wrap="square">
            <a:spAutoFit/>
          </a:bodyPr>
          <a:lstStyle/>
          <a:p>
            <a:pPr algn="ctr"/>
            <a:r>
              <a:rPr lang="nl-BE" dirty="0"/>
              <a:t>Verwachte levensduur van e-bussen, batterijen en laadinfra</a:t>
            </a:r>
          </a:p>
        </p:txBody>
      </p:sp>
      <p:sp>
        <p:nvSpPr>
          <p:cNvPr id="9" name="Rechthoek: afgeronde hoeken 8">
            <a:extLst>
              <a:ext uri="{FF2B5EF4-FFF2-40B4-BE49-F238E27FC236}">
                <a16:creationId xmlns:a16="http://schemas.microsoft.com/office/drawing/2014/main" id="{743C656D-A6CB-4913-B514-746DB3AD26B9}"/>
              </a:ext>
            </a:extLst>
          </p:cNvPr>
          <p:cNvSpPr/>
          <p:nvPr/>
        </p:nvSpPr>
        <p:spPr>
          <a:xfrm>
            <a:off x="360003" y="2893502"/>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10" name="Rechthoek 9">
            <a:extLst>
              <a:ext uri="{FF2B5EF4-FFF2-40B4-BE49-F238E27FC236}">
                <a16:creationId xmlns:a16="http://schemas.microsoft.com/office/drawing/2014/main" id="{81B52F45-C233-4446-BCA1-67BA7BA73405}"/>
              </a:ext>
            </a:extLst>
          </p:cNvPr>
          <p:cNvSpPr/>
          <p:nvPr/>
        </p:nvSpPr>
        <p:spPr>
          <a:xfrm>
            <a:off x="360003" y="2913787"/>
            <a:ext cx="1953087" cy="954107"/>
          </a:xfrm>
          <a:prstGeom prst="rect">
            <a:avLst/>
          </a:prstGeom>
        </p:spPr>
        <p:txBody>
          <a:bodyPr wrap="square">
            <a:spAutoFit/>
          </a:bodyPr>
          <a:lstStyle/>
          <a:p>
            <a:pPr algn="ctr"/>
            <a:r>
              <a:rPr lang="nl-BE" sz="1400" dirty="0"/>
              <a:t>Levensduur van de laders is 20 tot 25 jaar volgens normaal onderhoud</a:t>
            </a:r>
          </a:p>
        </p:txBody>
      </p:sp>
      <p:sp>
        <p:nvSpPr>
          <p:cNvPr id="11" name="Rechthoek: afgeronde hoeken 10">
            <a:extLst>
              <a:ext uri="{FF2B5EF4-FFF2-40B4-BE49-F238E27FC236}">
                <a16:creationId xmlns:a16="http://schemas.microsoft.com/office/drawing/2014/main" id="{5A81038D-DE98-4DB6-ABC9-5DF2A7610F92}"/>
              </a:ext>
            </a:extLst>
          </p:cNvPr>
          <p:cNvSpPr/>
          <p:nvPr/>
        </p:nvSpPr>
        <p:spPr>
          <a:xfrm>
            <a:off x="2555776" y="2913787"/>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12" name="Rechthoek 11">
            <a:extLst>
              <a:ext uri="{FF2B5EF4-FFF2-40B4-BE49-F238E27FC236}">
                <a16:creationId xmlns:a16="http://schemas.microsoft.com/office/drawing/2014/main" id="{0163E200-03A4-430E-A994-94032B59905E}"/>
              </a:ext>
            </a:extLst>
          </p:cNvPr>
          <p:cNvSpPr/>
          <p:nvPr/>
        </p:nvSpPr>
        <p:spPr>
          <a:xfrm>
            <a:off x="2555776" y="3018934"/>
            <a:ext cx="1953087" cy="738664"/>
          </a:xfrm>
          <a:prstGeom prst="rect">
            <a:avLst/>
          </a:prstGeom>
        </p:spPr>
        <p:txBody>
          <a:bodyPr wrap="square">
            <a:spAutoFit/>
          </a:bodyPr>
          <a:lstStyle/>
          <a:p>
            <a:pPr algn="ctr"/>
            <a:r>
              <a:rPr lang="nl-BE" sz="1400" dirty="0"/>
              <a:t>De verwachte levensduur van onze laders is 20 tot 30 jaar</a:t>
            </a:r>
          </a:p>
        </p:txBody>
      </p:sp>
      <p:sp>
        <p:nvSpPr>
          <p:cNvPr id="13" name="Rechthoek: afgeronde hoeken 12">
            <a:extLst>
              <a:ext uri="{FF2B5EF4-FFF2-40B4-BE49-F238E27FC236}">
                <a16:creationId xmlns:a16="http://schemas.microsoft.com/office/drawing/2014/main" id="{7DA9A51F-C413-4B62-BA92-CDFAD9EBEB9F}"/>
              </a:ext>
            </a:extLst>
          </p:cNvPr>
          <p:cNvSpPr/>
          <p:nvPr/>
        </p:nvSpPr>
        <p:spPr>
          <a:xfrm>
            <a:off x="4751549" y="2913787"/>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14" name="Rechthoek 13">
            <a:extLst>
              <a:ext uri="{FF2B5EF4-FFF2-40B4-BE49-F238E27FC236}">
                <a16:creationId xmlns:a16="http://schemas.microsoft.com/office/drawing/2014/main" id="{0A6607E9-98C7-430A-A915-2AC94496FCA3}"/>
              </a:ext>
            </a:extLst>
          </p:cNvPr>
          <p:cNvSpPr/>
          <p:nvPr/>
        </p:nvSpPr>
        <p:spPr>
          <a:xfrm>
            <a:off x="4803347" y="2914367"/>
            <a:ext cx="1953087" cy="1169551"/>
          </a:xfrm>
          <a:prstGeom prst="rect">
            <a:avLst/>
          </a:prstGeom>
        </p:spPr>
        <p:txBody>
          <a:bodyPr wrap="square">
            <a:spAutoFit/>
          </a:bodyPr>
          <a:lstStyle/>
          <a:p>
            <a:pPr algn="ctr"/>
            <a:r>
              <a:rPr lang="nl-BE" sz="1400" dirty="0"/>
              <a:t>Als vuistregel spreken we van een levensduur van 8 tot 10 jaar voor een batterij</a:t>
            </a:r>
          </a:p>
          <a:p>
            <a:pPr algn="ctr"/>
            <a:endParaRPr lang="nl-BE" sz="1400" dirty="0"/>
          </a:p>
        </p:txBody>
      </p:sp>
      <p:sp>
        <p:nvSpPr>
          <p:cNvPr id="15" name="Rechthoek: afgeronde hoeken 14">
            <a:extLst>
              <a:ext uri="{FF2B5EF4-FFF2-40B4-BE49-F238E27FC236}">
                <a16:creationId xmlns:a16="http://schemas.microsoft.com/office/drawing/2014/main" id="{DB06BCFE-E92D-477D-A4D9-0F5EC7B8068F}"/>
              </a:ext>
            </a:extLst>
          </p:cNvPr>
          <p:cNvSpPr/>
          <p:nvPr/>
        </p:nvSpPr>
        <p:spPr>
          <a:xfrm>
            <a:off x="7020272" y="2913787"/>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16" name="Rechthoek 15">
            <a:extLst>
              <a:ext uri="{FF2B5EF4-FFF2-40B4-BE49-F238E27FC236}">
                <a16:creationId xmlns:a16="http://schemas.microsoft.com/office/drawing/2014/main" id="{D807F8E2-9B06-4A23-928C-ADC92229A65D}"/>
              </a:ext>
            </a:extLst>
          </p:cNvPr>
          <p:cNvSpPr/>
          <p:nvPr/>
        </p:nvSpPr>
        <p:spPr>
          <a:xfrm>
            <a:off x="7020272" y="3018934"/>
            <a:ext cx="1953087" cy="738664"/>
          </a:xfrm>
          <a:prstGeom prst="rect">
            <a:avLst/>
          </a:prstGeom>
        </p:spPr>
        <p:txBody>
          <a:bodyPr wrap="square">
            <a:spAutoFit/>
          </a:bodyPr>
          <a:lstStyle/>
          <a:p>
            <a:pPr algn="ctr"/>
            <a:r>
              <a:rPr lang="en-US" sz="1400" dirty="0"/>
              <a:t>Battery pack: </a:t>
            </a:r>
          </a:p>
          <a:p>
            <a:pPr algn="ctr"/>
            <a:r>
              <a:rPr lang="en-US" sz="1400" dirty="0"/>
              <a:t>warranty 8 years, expected 10 years</a:t>
            </a:r>
            <a:endParaRPr lang="nl-BE" sz="1400" dirty="0"/>
          </a:p>
        </p:txBody>
      </p:sp>
      <p:pic>
        <p:nvPicPr>
          <p:cNvPr id="17" name="Afbeelding 16">
            <a:extLst>
              <a:ext uri="{FF2B5EF4-FFF2-40B4-BE49-F238E27FC236}">
                <a16:creationId xmlns:a16="http://schemas.microsoft.com/office/drawing/2014/main" id="{B4FD8D01-7C75-4DEA-B3BB-7B191ECCB9D6}"/>
              </a:ext>
            </a:extLst>
          </p:cNvPr>
          <p:cNvPicPr/>
          <p:nvPr/>
        </p:nvPicPr>
        <p:blipFill>
          <a:blip r:embed="rId2"/>
          <a:stretch>
            <a:fillRect/>
          </a:stretch>
        </p:blipFill>
        <p:spPr>
          <a:xfrm>
            <a:off x="1060086" y="3870300"/>
            <a:ext cx="958850" cy="501650"/>
          </a:xfrm>
          <a:prstGeom prst="rect">
            <a:avLst/>
          </a:prstGeom>
        </p:spPr>
      </p:pic>
      <p:pic>
        <p:nvPicPr>
          <p:cNvPr id="18" name="Afbeelding 17">
            <a:extLst>
              <a:ext uri="{FF2B5EF4-FFF2-40B4-BE49-F238E27FC236}">
                <a16:creationId xmlns:a16="http://schemas.microsoft.com/office/drawing/2014/main" id="{0F45ABE4-D5EB-4088-B3B7-29009046FBE3}"/>
              </a:ext>
            </a:extLst>
          </p:cNvPr>
          <p:cNvPicPr>
            <a:picLocks noChangeAspect="1"/>
          </p:cNvPicPr>
          <p:nvPr/>
        </p:nvPicPr>
        <p:blipFill>
          <a:blip r:embed="rId3"/>
          <a:stretch>
            <a:fillRect/>
          </a:stretch>
        </p:blipFill>
        <p:spPr>
          <a:xfrm>
            <a:off x="2555776" y="3918927"/>
            <a:ext cx="1152128" cy="407281"/>
          </a:xfrm>
          <a:prstGeom prst="rect">
            <a:avLst/>
          </a:prstGeom>
        </p:spPr>
      </p:pic>
      <p:pic>
        <p:nvPicPr>
          <p:cNvPr id="19" name="Afbeelding 18">
            <a:extLst>
              <a:ext uri="{FF2B5EF4-FFF2-40B4-BE49-F238E27FC236}">
                <a16:creationId xmlns:a16="http://schemas.microsoft.com/office/drawing/2014/main" id="{A8AF6B54-F137-4F66-A0A6-627B182A0BEE}"/>
              </a:ext>
            </a:extLst>
          </p:cNvPr>
          <p:cNvPicPr>
            <a:picLocks noChangeAspect="1"/>
          </p:cNvPicPr>
          <p:nvPr/>
        </p:nvPicPr>
        <p:blipFill>
          <a:blip r:embed="rId4"/>
          <a:stretch>
            <a:fillRect/>
          </a:stretch>
        </p:blipFill>
        <p:spPr>
          <a:xfrm>
            <a:off x="5436096" y="3918927"/>
            <a:ext cx="818431" cy="525031"/>
          </a:xfrm>
          <a:prstGeom prst="rect">
            <a:avLst/>
          </a:prstGeom>
        </p:spPr>
      </p:pic>
      <p:pic>
        <p:nvPicPr>
          <p:cNvPr id="20" name="Afbeelding 19">
            <a:extLst>
              <a:ext uri="{FF2B5EF4-FFF2-40B4-BE49-F238E27FC236}">
                <a16:creationId xmlns:a16="http://schemas.microsoft.com/office/drawing/2014/main" id="{35DC2E04-06F8-4659-AC98-EFC4FF33DC39}"/>
              </a:ext>
            </a:extLst>
          </p:cNvPr>
          <p:cNvPicPr>
            <a:picLocks noChangeAspect="1"/>
          </p:cNvPicPr>
          <p:nvPr/>
        </p:nvPicPr>
        <p:blipFill>
          <a:blip r:embed="rId5"/>
          <a:stretch>
            <a:fillRect/>
          </a:stretch>
        </p:blipFill>
        <p:spPr>
          <a:xfrm>
            <a:off x="7092280" y="3886926"/>
            <a:ext cx="968453" cy="413016"/>
          </a:xfrm>
          <a:prstGeom prst="rect">
            <a:avLst/>
          </a:prstGeom>
        </p:spPr>
      </p:pic>
      <p:sp>
        <p:nvSpPr>
          <p:cNvPr id="21" name="Rechthoek 20">
            <a:extLst>
              <a:ext uri="{FF2B5EF4-FFF2-40B4-BE49-F238E27FC236}">
                <a16:creationId xmlns:a16="http://schemas.microsoft.com/office/drawing/2014/main" id="{4D9C4A0D-3B73-46D8-9D2F-9866D19514CF}"/>
              </a:ext>
            </a:extLst>
          </p:cNvPr>
          <p:cNvSpPr/>
          <p:nvPr/>
        </p:nvSpPr>
        <p:spPr>
          <a:xfrm>
            <a:off x="341272" y="1117888"/>
            <a:ext cx="1953087" cy="954107"/>
          </a:xfrm>
          <a:prstGeom prst="rect">
            <a:avLst/>
          </a:prstGeom>
        </p:spPr>
        <p:txBody>
          <a:bodyPr wrap="square">
            <a:spAutoFit/>
          </a:bodyPr>
          <a:lstStyle/>
          <a:p>
            <a:pPr algn="ctr"/>
            <a:r>
              <a:rPr lang="nl-BE" sz="1400" dirty="0"/>
              <a:t>We gaan richting 15 jaar levensduur. In onderhoud zien we een verlaging</a:t>
            </a:r>
          </a:p>
        </p:txBody>
      </p:sp>
      <p:sp>
        <p:nvSpPr>
          <p:cNvPr id="22" name="Rechthoek 21">
            <a:extLst>
              <a:ext uri="{FF2B5EF4-FFF2-40B4-BE49-F238E27FC236}">
                <a16:creationId xmlns:a16="http://schemas.microsoft.com/office/drawing/2014/main" id="{40A9FE86-A08A-422C-AD95-B5CBC5FB2C1C}"/>
              </a:ext>
            </a:extLst>
          </p:cNvPr>
          <p:cNvSpPr/>
          <p:nvPr/>
        </p:nvSpPr>
        <p:spPr>
          <a:xfrm>
            <a:off x="6588823" y="1322470"/>
            <a:ext cx="1953087" cy="523220"/>
          </a:xfrm>
          <a:prstGeom prst="rect">
            <a:avLst/>
          </a:prstGeom>
        </p:spPr>
        <p:txBody>
          <a:bodyPr wrap="square">
            <a:spAutoFit/>
          </a:bodyPr>
          <a:lstStyle/>
          <a:p>
            <a:pPr algn="ctr"/>
            <a:r>
              <a:rPr lang="nl-BE" sz="1400" dirty="0" err="1"/>
              <a:t>Lifecycle</a:t>
            </a:r>
            <a:r>
              <a:rPr lang="nl-BE" sz="1400" dirty="0"/>
              <a:t> van een bus is 10 tot 15 jaar</a:t>
            </a:r>
          </a:p>
        </p:txBody>
      </p:sp>
      <p:pic>
        <p:nvPicPr>
          <p:cNvPr id="23" name="Afbeelding 22">
            <a:extLst>
              <a:ext uri="{FF2B5EF4-FFF2-40B4-BE49-F238E27FC236}">
                <a16:creationId xmlns:a16="http://schemas.microsoft.com/office/drawing/2014/main" id="{3F815A66-04FE-45AA-BED0-6B459D55CBD0}"/>
              </a:ext>
            </a:extLst>
          </p:cNvPr>
          <p:cNvPicPr>
            <a:picLocks noChangeAspect="1"/>
          </p:cNvPicPr>
          <p:nvPr/>
        </p:nvPicPr>
        <p:blipFill>
          <a:blip r:embed="rId6"/>
          <a:stretch>
            <a:fillRect/>
          </a:stretch>
        </p:blipFill>
        <p:spPr>
          <a:xfrm>
            <a:off x="7827872" y="2120030"/>
            <a:ext cx="560552" cy="474313"/>
          </a:xfrm>
          <a:prstGeom prst="rect">
            <a:avLst/>
          </a:prstGeom>
        </p:spPr>
      </p:pic>
      <p:pic>
        <p:nvPicPr>
          <p:cNvPr id="27" name="Afbeelding 26">
            <a:extLst>
              <a:ext uri="{FF2B5EF4-FFF2-40B4-BE49-F238E27FC236}">
                <a16:creationId xmlns:a16="http://schemas.microsoft.com/office/drawing/2014/main" id="{C1D0831A-195B-4E5F-9425-087F856F1631}"/>
              </a:ext>
            </a:extLst>
          </p:cNvPr>
          <p:cNvPicPr/>
          <p:nvPr/>
        </p:nvPicPr>
        <p:blipFill>
          <a:blip r:embed="rId7"/>
          <a:stretch>
            <a:fillRect/>
          </a:stretch>
        </p:blipFill>
        <p:spPr>
          <a:xfrm>
            <a:off x="467544" y="2183324"/>
            <a:ext cx="785462" cy="369932"/>
          </a:xfrm>
          <a:prstGeom prst="rect">
            <a:avLst/>
          </a:prstGeom>
        </p:spPr>
      </p:pic>
    </p:spTree>
    <p:extLst>
      <p:ext uri="{BB962C8B-B14F-4D97-AF65-F5344CB8AC3E}">
        <p14:creationId xmlns:p14="http://schemas.microsoft.com/office/powerpoint/2010/main" val="3613956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17</a:t>
            </a:fld>
            <a:endParaRPr lang="nl-BE"/>
          </a:p>
        </p:txBody>
      </p:sp>
      <p:sp>
        <p:nvSpPr>
          <p:cNvPr id="8" name="Tekstballon: rechthoek met afgeronde hoeken 7">
            <a:extLst>
              <a:ext uri="{FF2B5EF4-FFF2-40B4-BE49-F238E27FC236}">
                <a16:creationId xmlns:a16="http://schemas.microsoft.com/office/drawing/2014/main" id="{27F577F2-0863-494D-9584-97D35DBC44B6}"/>
              </a:ext>
            </a:extLst>
          </p:cNvPr>
          <p:cNvSpPr/>
          <p:nvPr/>
        </p:nvSpPr>
        <p:spPr>
          <a:xfrm>
            <a:off x="3035868" y="969885"/>
            <a:ext cx="2881180" cy="953793"/>
          </a:xfrm>
          <a:prstGeom prst="wedgeRoundRectCallout">
            <a:avLst>
              <a:gd name="adj1" fmla="val -20313"/>
              <a:gd name="adj2" fmla="val 77430"/>
              <a:gd name="adj3" fmla="val 16667"/>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9" name="Rechthoek 8">
            <a:extLst>
              <a:ext uri="{FF2B5EF4-FFF2-40B4-BE49-F238E27FC236}">
                <a16:creationId xmlns:a16="http://schemas.microsoft.com/office/drawing/2014/main" id="{2BBD4F4F-A24C-45DC-A83A-FB1ED1474CAE}"/>
              </a:ext>
            </a:extLst>
          </p:cNvPr>
          <p:cNvSpPr/>
          <p:nvPr/>
        </p:nvSpPr>
        <p:spPr>
          <a:xfrm>
            <a:off x="3011788" y="1049636"/>
            <a:ext cx="2880320" cy="923330"/>
          </a:xfrm>
          <a:prstGeom prst="rect">
            <a:avLst/>
          </a:prstGeom>
        </p:spPr>
        <p:txBody>
          <a:bodyPr wrap="square">
            <a:spAutoFit/>
          </a:bodyPr>
          <a:lstStyle/>
          <a:p>
            <a:pPr algn="ctr"/>
            <a:r>
              <a:rPr lang="nl-BE" dirty="0"/>
              <a:t>Bestel klein, zodat je toekomstige technologische evoluties kan meenemen</a:t>
            </a:r>
          </a:p>
        </p:txBody>
      </p:sp>
      <p:sp>
        <p:nvSpPr>
          <p:cNvPr id="11" name="Rechthoek: afgeronde hoeken 10">
            <a:extLst>
              <a:ext uri="{FF2B5EF4-FFF2-40B4-BE49-F238E27FC236}">
                <a16:creationId xmlns:a16="http://schemas.microsoft.com/office/drawing/2014/main" id="{689E5E29-DBAB-4775-B776-B987F6FAA652}"/>
              </a:ext>
            </a:extLst>
          </p:cNvPr>
          <p:cNvSpPr/>
          <p:nvPr/>
        </p:nvSpPr>
        <p:spPr>
          <a:xfrm>
            <a:off x="22438" y="1046297"/>
            <a:ext cx="2880320" cy="1021397"/>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In ons gamma: </a:t>
            </a:r>
            <a:r>
              <a:rPr lang="nl-BE" sz="1400" dirty="0" err="1">
                <a:solidFill>
                  <a:srgbClr val="595959"/>
                </a:solidFill>
              </a:rPr>
              <a:t>LED-verlichting</a:t>
            </a:r>
            <a:r>
              <a:rPr lang="nl-BE" sz="1400" dirty="0">
                <a:solidFill>
                  <a:srgbClr val="595959"/>
                </a:solidFill>
              </a:rPr>
              <a:t>, camera’s rondom het voertuig, parkeersensoren, passieve </a:t>
            </a:r>
            <a:r>
              <a:rPr lang="nl-BE" sz="1400" dirty="0" err="1">
                <a:solidFill>
                  <a:srgbClr val="595959"/>
                </a:solidFill>
              </a:rPr>
              <a:t>collision</a:t>
            </a:r>
            <a:r>
              <a:rPr lang="nl-BE" sz="1400" dirty="0">
                <a:solidFill>
                  <a:srgbClr val="595959"/>
                </a:solidFill>
              </a:rPr>
              <a:t> </a:t>
            </a:r>
            <a:r>
              <a:rPr lang="nl-BE" sz="1400" dirty="0" err="1">
                <a:solidFill>
                  <a:srgbClr val="595959"/>
                </a:solidFill>
              </a:rPr>
              <a:t>warning</a:t>
            </a:r>
            <a:r>
              <a:rPr lang="nl-BE" sz="1400" dirty="0">
                <a:solidFill>
                  <a:srgbClr val="595959"/>
                </a:solidFill>
              </a:rPr>
              <a:t>, passieve </a:t>
            </a:r>
            <a:r>
              <a:rPr lang="nl-BE" sz="1400" dirty="0" err="1">
                <a:solidFill>
                  <a:srgbClr val="595959"/>
                </a:solidFill>
              </a:rPr>
              <a:t>lane</a:t>
            </a:r>
            <a:r>
              <a:rPr lang="nl-BE" sz="1400" dirty="0">
                <a:solidFill>
                  <a:srgbClr val="595959"/>
                </a:solidFill>
              </a:rPr>
              <a:t> </a:t>
            </a:r>
            <a:r>
              <a:rPr lang="nl-BE" sz="1400" dirty="0" err="1">
                <a:solidFill>
                  <a:srgbClr val="595959"/>
                </a:solidFill>
              </a:rPr>
              <a:t>keeping</a:t>
            </a:r>
            <a:r>
              <a:rPr lang="nl-BE" sz="1400" dirty="0">
                <a:solidFill>
                  <a:srgbClr val="595959"/>
                </a:solidFill>
              </a:rPr>
              <a:t> </a:t>
            </a:r>
            <a:r>
              <a:rPr lang="nl-BE" sz="1400" dirty="0" err="1">
                <a:solidFill>
                  <a:srgbClr val="595959"/>
                </a:solidFill>
              </a:rPr>
              <a:t>aid</a:t>
            </a:r>
            <a:r>
              <a:rPr lang="nl-BE" sz="1400" dirty="0">
                <a:solidFill>
                  <a:srgbClr val="595959"/>
                </a:solidFill>
              </a:rPr>
              <a:t>. </a:t>
            </a:r>
          </a:p>
        </p:txBody>
      </p:sp>
      <p:pic>
        <p:nvPicPr>
          <p:cNvPr id="12" name="Afbeelding 11">
            <a:extLst>
              <a:ext uri="{FF2B5EF4-FFF2-40B4-BE49-F238E27FC236}">
                <a16:creationId xmlns:a16="http://schemas.microsoft.com/office/drawing/2014/main" id="{38EB85BD-0BD4-4E5A-A494-747464536B81}"/>
              </a:ext>
            </a:extLst>
          </p:cNvPr>
          <p:cNvPicPr>
            <a:picLocks noChangeAspect="1"/>
          </p:cNvPicPr>
          <p:nvPr/>
        </p:nvPicPr>
        <p:blipFill>
          <a:blip r:embed="rId2"/>
          <a:stretch>
            <a:fillRect/>
          </a:stretch>
        </p:blipFill>
        <p:spPr>
          <a:xfrm>
            <a:off x="252025" y="2056955"/>
            <a:ext cx="523294" cy="442787"/>
          </a:xfrm>
          <a:prstGeom prst="rect">
            <a:avLst/>
          </a:prstGeom>
        </p:spPr>
      </p:pic>
      <p:sp>
        <p:nvSpPr>
          <p:cNvPr id="13" name="Rechthoek: afgeronde hoeken 12">
            <a:extLst>
              <a:ext uri="{FF2B5EF4-FFF2-40B4-BE49-F238E27FC236}">
                <a16:creationId xmlns:a16="http://schemas.microsoft.com/office/drawing/2014/main" id="{A4402AB6-90E0-4EBE-96E2-ED1910BBE999}"/>
              </a:ext>
            </a:extLst>
          </p:cNvPr>
          <p:cNvSpPr/>
          <p:nvPr/>
        </p:nvSpPr>
        <p:spPr>
          <a:xfrm>
            <a:off x="971600" y="2405753"/>
            <a:ext cx="2880320" cy="938903"/>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Blind spot </a:t>
            </a:r>
            <a:r>
              <a:rPr lang="nl-BE" sz="1400" dirty="0" err="1">
                <a:solidFill>
                  <a:srgbClr val="595959"/>
                </a:solidFill>
              </a:rPr>
              <a:t>detection</a:t>
            </a:r>
            <a:r>
              <a:rPr lang="nl-BE" sz="1400" dirty="0">
                <a:solidFill>
                  <a:srgbClr val="595959"/>
                </a:solidFill>
              </a:rPr>
              <a:t> beschikbaar in 2022-2023, camera-</a:t>
            </a:r>
            <a:r>
              <a:rPr lang="nl-BE" sz="1400" dirty="0" err="1">
                <a:solidFill>
                  <a:srgbClr val="595959"/>
                </a:solidFill>
              </a:rPr>
              <a:t>mirror</a:t>
            </a:r>
            <a:r>
              <a:rPr lang="nl-BE" sz="1400" dirty="0">
                <a:solidFill>
                  <a:srgbClr val="595959"/>
                </a:solidFill>
              </a:rPr>
              <a:t> beschikbaar op 12 m bus in 2022</a:t>
            </a:r>
          </a:p>
        </p:txBody>
      </p:sp>
      <p:pic>
        <p:nvPicPr>
          <p:cNvPr id="14" name="Afbeelding 13">
            <a:extLst>
              <a:ext uri="{FF2B5EF4-FFF2-40B4-BE49-F238E27FC236}">
                <a16:creationId xmlns:a16="http://schemas.microsoft.com/office/drawing/2014/main" id="{7C704A0A-D416-41BC-9C14-BC63E1C8D23A}"/>
              </a:ext>
            </a:extLst>
          </p:cNvPr>
          <p:cNvPicPr>
            <a:picLocks noChangeAspect="1"/>
          </p:cNvPicPr>
          <p:nvPr/>
        </p:nvPicPr>
        <p:blipFill>
          <a:blip r:embed="rId3"/>
          <a:stretch>
            <a:fillRect/>
          </a:stretch>
        </p:blipFill>
        <p:spPr>
          <a:xfrm>
            <a:off x="3923928" y="2446339"/>
            <a:ext cx="864096" cy="368511"/>
          </a:xfrm>
          <a:prstGeom prst="rect">
            <a:avLst/>
          </a:prstGeom>
        </p:spPr>
      </p:pic>
      <p:sp>
        <p:nvSpPr>
          <p:cNvPr id="15" name="Rechthoek: afgeronde hoeken 14">
            <a:extLst>
              <a:ext uri="{FF2B5EF4-FFF2-40B4-BE49-F238E27FC236}">
                <a16:creationId xmlns:a16="http://schemas.microsoft.com/office/drawing/2014/main" id="{BA5AEF85-EDD5-42CE-8311-56EB7FC4E1D6}"/>
              </a:ext>
            </a:extLst>
          </p:cNvPr>
          <p:cNvSpPr/>
          <p:nvPr/>
        </p:nvSpPr>
        <p:spPr>
          <a:xfrm>
            <a:off x="131468" y="3436416"/>
            <a:ext cx="2880320" cy="835675"/>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err="1">
                <a:solidFill>
                  <a:srgbClr val="595959"/>
                </a:solidFill>
              </a:rPr>
              <a:t>Collision</a:t>
            </a:r>
            <a:r>
              <a:rPr lang="nl-BE" sz="1400" dirty="0">
                <a:solidFill>
                  <a:srgbClr val="595959"/>
                </a:solidFill>
              </a:rPr>
              <a:t> </a:t>
            </a:r>
            <a:r>
              <a:rPr lang="nl-BE" sz="1400" dirty="0" err="1">
                <a:solidFill>
                  <a:srgbClr val="595959"/>
                </a:solidFill>
              </a:rPr>
              <a:t>warning</a:t>
            </a:r>
            <a:r>
              <a:rPr lang="nl-BE" sz="1400" dirty="0">
                <a:solidFill>
                  <a:srgbClr val="595959"/>
                </a:solidFill>
              </a:rPr>
              <a:t>, </a:t>
            </a:r>
            <a:r>
              <a:rPr lang="nl-BE" sz="1400" dirty="0" err="1">
                <a:solidFill>
                  <a:srgbClr val="595959"/>
                </a:solidFill>
              </a:rPr>
              <a:t>adaptive</a:t>
            </a:r>
            <a:r>
              <a:rPr lang="nl-BE" sz="1400" dirty="0">
                <a:solidFill>
                  <a:srgbClr val="595959"/>
                </a:solidFill>
              </a:rPr>
              <a:t> cruise control, </a:t>
            </a:r>
            <a:r>
              <a:rPr lang="nl-BE" sz="1400" dirty="0" err="1">
                <a:solidFill>
                  <a:srgbClr val="595959"/>
                </a:solidFill>
              </a:rPr>
              <a:t>lane</a:t>
            </a:r>
            <a:r>
              <a:rPr lang="nl-BE" sz="1400" dirty="0">
                <a:solidFill>
                  <a:srgbClr val="595959"/>
                </a:solidFill>
              </a:rPr>
              <a:t> </a:t>
            </a:r>
            <a:r>
              <a:rPr lang="nl-BE" sz="1400" dirty="0" err="1">
                <a:solidFill>
                  <a:srgbClr val="595959"/>
                </a:solidFill>
              </a:rPr>
              <a:t>keeping</a:t>
            </a:r>
            <a:r>
              <a:rPr lang="nl-BE" sz="1400" dirty="0">
                <a:solidFill>
                  <a:srgbClr val="595959"/>
                </a:solidFill>
              </a:rPr>
              <a:t> support, driver alert, Volvo </a:t>
            </a:r>
            <a:r>
              <a:rPr lang="nl-BE" sz="1400" dirty="0" err="1">
                <a:solidFill>
                  <a:srgbClr val="595959"/>
                </a:solidFill>
              </a:rPr>
              <a:t>dynamic</a:t>
            </a:r>
            <a:r>
              <a:rPr lang="nl-BE" sz="1400" dirty="0">
                <a:solidFill>
                  <a:srgbClr val="595959"/>
                </a:solidFill>
              </a:rPr>
              <a:t> steering, </a:t>
            </a:r>
            <a:r>
              <a:rPr lang="nl-BE" sz="1400" dirty="0" err="1">
                <a:solidFill>
                  <a:srgbClr val="595959"/>
                </a:solidFill>
              </a:rPr>
              <a:t>pedestrian</a:t>
            </a:r>
            <a:r>
              <a:rPr lang="nl-BE" sz="1400" dirty="0">
                <a:solidFill>
                  <a:srgbClr val="595959"/>
                </a:solidFill>
              </a:rPr>
              <a:t> </a:t>
            </a:r>
            <a:r>
              <a:rPr lang="nl-BE" sz="1400" dirty="0" err="1">
                <a:solidFill>
                  <a:srgbClr val="595959"/>
                </a:solidFill>
              </a:rPr>
              <a:t>and</a:t>
            </a:r>
            <a:r>
              <a:rPr lang="nl-BE" sz="1400" dirty="0">
                <a:solidFill>
                  <a:srgbClr val="595959"/>
                </a:solidFill>
              </a:rPr>
              <a:t> </a:t>
            </a:r>
            <a:r>
              <a:rPr lang="nl-BE" sz="1400" dirty="0" err="1">
                <a:solidFill>
                  <a:srgbClr val="595959"/>
                </a:solidFill>
              </a:rPr>
              <a:t>cyclist</a:t>
            </a:r>
            <a:r>
              <a:rPr lang="nl-BE" sz="1400" dirty="0">
                <a:solidFill>
                  <a:srgbClr val="595959"/>
                </a:solidFill>
              </a:rPr>
              <a:t> </a:t>
            </a:r>
            <a:r>
              <a:rPr lang="nl-BE" sz="1400" dirty="0" err="1">
                <a:solidFill>
                  <a:srgbClr val="595959"/>
                </a:solidFill>
              </a:rPr>
              <a:t>detection</a:t>
            </a:r>
            <a:r>
              <a:rPr lang="nl-BE" sz="1400" dirty="0">
                <a:solidFill>
                  <a:srgbClr val="595959"/>
                </a:solidFill>
              </a:rPr>
              <a:t>,  ...</a:t>
            </a:r>
          </a:p>
        </p:txBody>
      </p:sp>
      <p:pic>
        <p:nvPicPr>
          <p:cNvPr id="16" name="Afbeelding 15">
            <a:extLst>
              <a:ext uri="{FF2B5EF4-FFF2-40B4-BE49-F238E27FC236}">
                <a16:creationId xmlns:a16="http://schemas.microsoft.com/office/drawing/2014/main" id="{E916CA20-DC32-4480-BB40-92AB616FE1B4}"/>
              </a:ext>
            </a:extLst>
          </p:cNvPr>
          <p:cNvPicPr>
            <a:picLocks noChangeAspect="1"/>
          </p:cNvPicPr>
          <p:nvPr/>
        </p:nvPicPr>
        <p:blipFill>
          <a:blip r:embed="rId4"/>
          <a:stretch>
            <a:fillRect/>
          </a:stretch>
        </p:blipFill>
        <p:spPr>
          <a:xfrm>
            <a:off x="2740480" y="4276337"/>
            <a:ext cx="542615" cy="593001"/>
          </a:xfrm>
          <a:prstGeom prst="rect">
            <a:avLst/>
          </a:prstGeom>
        </p:spPr>
      </p:pic>
      <p:sp>
        <p:nvSpPr>
          <p:cNvPr id="17" name="Rechthoek: afgeronde hoeken 16">
            <a:extLst>
              <a:ext uri="{FF2B5EF4-FFF2-40B4-BE49-F238E27FC236}">
                <a16:creationId xmlns:a16="http://schemas.microsoft.com/office/drawing/2014/main" id="{F6B4AD4D-366A-4851-B063-96D8115E91A6}"/>
              </a:ext>
            </a:extLst>
          </p:cNvPr>
          <p:cNvSpPr/>
          <p:nvPr/>
        </p:nvSpPr>
        <p:spPr>
          <a:xfrm>
            <a:off x="6025218" y="1019247"/>
            <a:ext cx="2880320" cy="835675"/>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Voor gelede bussen is het op heden nog moeilijk om enkel te vertrouwen op depot laden</a:t>
            </a:r>
          </a:p>
        </p:txBody>
      </p:sp>
      <p:pic>
        <p:nvPicPr>
          <p:cNvPr id="18" name="Afbeelding 17">
            <a:extLst>
              <a:ext uri="{FF2B5EF4-FFF2-40B4-BE49-F238E27FC236}">
                <a16:creationId xmlns:a16="http://schemas.microsoft.com/office/drawing/2014/main" id="{1C99CF03-9E1A-4609-A784-047985129A29}"/>
              </a:ext>
            </a:extLst>
          </p:cNvPr>
          <p:cNvPicPr>
            <a:picLocks noChangeAspect="1"/>
          </p:cNvPicPr>
          <p:nvPr/>
        </p:nvPicPr>
        <p:blipFill>
          <a:blip r:embed="rId5"/>
          <a:stretch>
            <a:fillRect/>
          </a:stretch>
        </p:blipFill>
        <p:spPr>
          <a:xfrm>
            <a:off x="7430604" y="1885999"/>
            <a:ext cx="1583104" cy="325711"/>
          </a:xfrm>
          <a:prstGeom prst="rect">
            <a:avLst/>
          </a:prstGeom>
        </p:spPr>
      </p:pic>
      <p:sp>
        <p:nvSpPr>
          <p:cNvPr id="19" name="Rechthoek: afgeronde hoeken 18">
            <a:extLst>
              <a:ext uri="{FF2B5EF4-FFF2-40B4-BE49-F238E27FC236}">
                <a16:creationId xmlns:a16="http://schemas.microsoft.com/office/drawing/2014/main" id="{A4910DA5-9A02-46A4-9C8D-729EEE50379C}"/>
              </a:ext>
            </a:extLst>
          </p:cNvPr>
          <p:cNvSpPr/>
          <p:nvPr/>
        </p:nvSpPr>
        <p:spPr>
          <a:xfrm>
            <a:off x="5508104" y="2418285"/>
            <a:ext cx="3331604" cy="835675"/>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We gaan richting 15 jaar levensduur. In onderhoud zien we een verlaging in de nieuwe generatie, ook richting componenten</a:t>
            </a:r>
          </a:p>
        </p:txBody>
      </p:sp>
      <p:pic>
        <p:nvPicPr>
          <p:cNvPr id="20" name="Afbeelding 19">
            <a:extLst>
              <a:ext uri="{FF2B5EF4-FFF2-40B4-BE49-F238E27FC236}">
                <a16:creationId xmlns:a16="http://schemas.microsoft.com/office/drawing/2014/main" id="{0A50B205-2D75-4CD3-96AB-B6C18D61DFCF}"/>
              </a:ext>
            </a:extLst>
          </p:cNvPr>
          <p:cNvPicPr/>
          <p:nvPr/>
        </p:nvPicPr>
        <p:blipFill>
          <a:blip r:embed="rId6"/>
          <a:stretch>
            <a:fillRect/>
          </a:stretch>
        </p:blipFill>
        <p:spPr>
          <a:xfrm>
            <a:off x="4499992" y="3054653"/>
            <a:ext cx="955970" cy="487771"/>
          </a:xfrm>
          <a:prstGeom prst="rect">
            <a:avLst/>
          </a:prstGeom>
        </p:spPr>
      </p:pic>
      <p:sp>
        <p:nvSpPr>
          <p:cNvPr id="21" name="Rechthoek: afgeronde hoeken 20">
            <a:extLst>
              <a:ext uri="{FF2B5EF4-FFF2-40B4-BE49-F238E27FC236}">
                <a16:creationId xmlns:a16="http://schemas.microsoft.com/office/drawing/2014/main" id="{0D741562-7B65-4D43-B157-29314BD835C1}"/>
              </a:ext>
            </a:extLst>
          </p:cNvPr>
          <p:cNvSpPr/>
          <p:nvPr/>
        </p:nvSpPr>
        <p:spPr>
          <a:xfrm>
            <a:off x="3995936" y="3549260"/>
            <a:ext cx="4679448" cy="835675"/>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We gebruiken OCPP 1.6 maar werken wel aan OCCP 2.01, volgend jaar zullen onze eerste laders hiervan voorzien zijn</a:t>
            </a:r>
          </a:p>
        </p:txBody>
      </p:sp>
      <p:pic>
        <p:nvPicPr>
          <p:cNvPr id="22" name="Afbeelding 21">
            <a:extLst>
              <a:ext uri="{FF2B5EF4-FFF2-40B4-BE49-F238E27FC236}">
                <a16:creationId xmlns:a16="http://schemas.microsoft.com/office/drawing/2014/main" id="{F0D9B4D4-E8A9-4693-BE22-24D7F7192697}"/>
              </a:ext>
            </a:extLst>
          </p:cNvPr>
          <p:cNvPicPr/>
          <p:nvPr/>
        </p:nvPicPr>
        <p:blipFill>
          <a:blip r:embed="rId7"/>
          <a:stretch>
            <a:fillRect/>
          </a:stretch>
        </p:blipFill>
        <p:spPr>
          <a:xfrm>
            <a:off x="5214623" y="4398736"/>
            <a:ext cx="1519555" cy="341630"/>
          </a:xfrm>
          <a:prstGeom prst="rect">
            <a:avLst/>
          </a:prstGeom>
        </p:spPr>
      </p:pic>
    </p:spTree>
    <p:extLst>
      <p:ext uri="{BB962C8B-B14F-4D97-AF65-F5344CB8AC3E}">
        <p14:creationId xmlns:p14="http://schemas.microsoft.com/office/powerpoint/2010/main" val="3948888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18</a:t>
            </a:fld>
            <a:endParaRPr lang="nl-BE"/>
          </a:p>
        </p:txBody>
      </p:sp>
      <p:sp>
        <p:nvSpPr>
          <p:cNvPr id="7" name="Tekstballon: ovaal 6">
            <a:extLst>
              <a:ext uri="{FF2B5EF4-FFF2-40B4-BE49-F238E27FC236}">
                <a16:creationId xmlns:a16="http://schemas.microsoft.com/office/drawing/2014/main" id="{9E2547BD-FCB2-4638-B3B7-DDA18E1B71C3}"/>
              </a:ext>
            </a:extLst>
          </p:cNvPr>
          <p:cNvSpPr/>
          <p:nvPr/>
        </p:nvSpPr>
        <p:spPr>
          <a:xfrm>
            <a:off x="2771800" y="915566"/>
            <a:ext cx="3314306" cy="1067346"/>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l-BE" dirty="0"/>
              <a:t>Politiek wordt goed geïnformeerd</a:t>
            </a:r>
          </a:p>
        </p:txBody>
      </p:sp>
      <p:sp>
        <p:nvSpPr>
          <p:cNvPr id="8" name="Rechthoek 7">
            <a:extLst>
              <a:ext uri="{FF2B5EF4-FFF2-40B4-BE49-F238E27FC236}">
                <a16:creationId xmlns:a16="http://schemas.microsoft.com/office/drawing/2014/main" id="{6CBA1E37-D4DE-4620-A95E-AA5A7BC5263C}"/>
              </a:ext>
            </a:extLst>
          </p:cNvPr>
          <p:cNvSpPr/>
          <p:nvPr/>
        </p:nvSpPr>
        <p:spPr>
          <a:xfrm>
            <a:off x="2931377" y="935057"/>
            <a:ext cx="2952328" cy="923330"/>
          </a:xfrm>
          <a:prstGeom prst="rect">
            <a:avLst/>
          </a:prstGeom>
        </p:spPr>
        <p:txBody>
          <a:bodyPr wrap="square">
            <a:spAutoFit/>
          </a:bodyPr>
          <a:lstStyle/>
          <a:p>
            <a:pPr algn="ctr"/>
            <a:r>
              <a:rPr lang="nl-BE" dirty="0">
                <a:solidFill>
                  <a:srgbClr val="595959"/>
                </a:solidFill>
              </a:rPr>
              <a:t>Het ‘gevecht’ om het eigenaarschap van de data:</a:t>
            </a:r>
          </a:p>
          <a:p>
            <a:pPr algn="ctr"/>
            <a:r>
              <a:rPr lang="nl-BE" dirty="0">
                <a:solidFill>
                  <a:srgbClr val="595959"/>
                </a:solidFill>
              </a:rPr>
              <a:t>verzamelen en analyseren</a:t>
            </a:r>
          </a:p>
        </p:txBody>
      </p:sp>
      <p:sp>
        <p:nvSpPr>
          <p:cNvPr id="9" name="Rechthoek: afgeronde hoeken 8">
            <a:extLst>
              <a:ext uri="{FF2B5EF4-FFF2-40B4-BE49-F238E27FC236}">
                <a16:creationId xmlns:a16="http://schemas.microsoft.com/office/drawing/2014/main" id="{D14B5395-64C2-4BAE-9636-3BF12C6296AB}"/>
              </a:ext>
            </a:extLst>
          </p:cNvPr>
          <p:cNvSpPr/>
          <p:nvPr/>
        </p:nvSpPr>
        <p:spPr>
          <a:xfrm>
            <a:off x="6159553" y="2283718"/>
            <a:ext cx="2555776" cy="1545252"/>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Wij hebben ons eigen datasysteem, ZF </a:t>
            </a:r>
            <a:r>
              <a:rPr lang="nl-BE" sz="1400" dirty="0" err="1">
                <a:solidFill>
                  <a:srgbClr val="595959"/>
                </a:solidFill>
              </a:rPr>
              <a:t>Openmatics</a:t>
            </a:r>
            <a:r>
              <a:rPr lang="nl-BE" sz="1400" dirty="0">
                <a:solidFill>
                  <a:srgbClr val="595959"/>
                </a:solidFill>
              </a:rPr>
              <a:t>. We geven niet zomaar alle </a:t>
            </a:r>
            <a:r>
              <a:rPr lang="nl-BE" sz="1400" dirty="0" err="1">
                <a:solidFill>
                  <a:srgbClr val="595959"/>
                </a:solidFill>
              </a:rPr>
              <a:t>busdata</a:t>
            </a:r>
            <a:r>
              <a:rPr lang="nl-BE" sz="1400" dirty="0">
                <a:solidFill>
                  <a:srgbClr val="595959"/>
                </a:solidFill>
              </a:rPr>
              <a:t> vrij. We volgen de standaarden</a:t>
            </a:r>
          </a:p>
        </p:txBody>
      </p:sp>
      <p:sp>
        <p:nvSpPr>
          <p:cNvPr id="10" name="Rechthoek: afgeronde hoeken 9">
            <a:extLst>
              <a:ext uri="{FF2B5EF4-FFF2-40B4-BE49-F238E27FC236}">
                <a16:creationId xmlns:a16="http://schemas.microsoft.com/office/drawing/2014/main" id="{BB1996E3-3B67-4F6C-A9A1-888A125F1B94}"/>
              </a:ext>
            </a:extLst>
          </p:cNvPr>
          <p:cNvSpPr/>
          <p:nvPr/>
        </p:nvSpPr>
        <p:spPr>
          <a:xfrm>
            <a:off x="3076638" y="2283718"/>
            <a:ext cx="2555776" cy="1546517"/>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We kunnen data bezorgen volgens FMS-overeenkomst. Als een monitoring tool specifieke data vraagt, kunnen we slechts enkele data aanleveren</a:t>
            </a:r>
          </a:p>
        </p:txBody>
      </p:sp>
      <p:sp>
        <p:nvSpPr>
          <p:cNvPr id="11" name="Rechthoek: afgeronde hoeken 10">
            <a:extLst>
              <a:ext uri="{FF2B5EF4-FFF2-40B4-BE49-F238E27FC236}">
                <a16:creationId xmlns:a16="http://schemas.microsoft.com/office/drawing/2014/main" id="{88297165-D37A-46DB-8B56-2F214CAA15E8}"/>
              </a:ext>
            </a:extLst>
          </p:cNvPr>
          <p:cNvSpPr/>
          <p:nvPr/>
        </p:nvSpPr>
        <p:spPr>
          <a:xfrm>
            <a:off x="167167" y="2283718"/>
            <a:ext cx="2555776" cy="1545252"/>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BE" sz="1400" dirty="0">
                <a:solidFill>
                  <a:srgbClr val="595959"/>
                </a:solidFill>
              </a:rPr>
              <a:t>Info van de bus wordt opgeslagen op </a:t>
            </a:r>
            <a:r>
              <a:rPr lang="nl-BE" sz="1400" dirty="0" err="1">
                <a:solidFill>
                  <a:srgbClr val="595959"/>
                </a:solidFill>
              </a:rPr>
              <a:t>Solaris</a:t>
            </a:r>
            <a:r>
              <a:rPr lang="nl-BE" sz="1400" dirty="0">
                <a:solidFill>
                  <a:srgbClr val="595959"/>
                </a:solidFill>
              </a:rPr>
              <a:t>-servers en kan via de </a:t>
            </a:r>
            <a:r>
              <a:rPr lang="nl-BE" sz="1400" dirty="0" err="1">
                <a:solidFill>
                  <a:srgbClr val="595959"/>
                </a:solidFill>
              </a:rPr>
              <a:t>eSConnect</a:t>
            </a:r>
            <a:r>
              <a:rPr lang="nl-BE" sz="1400" dirty="0">
                <a:solidFill>
                  <a:srgbClr val="595959"/>
                </a:solidFill>
              </a:rPr>
              <a:t>-tool </a:t>
            </a:r>
            <a:r>
              <a:rPr lang="nl-BE" sz="1400" dirty="0" err="1">
                <a:solidFill>
                  <a:srgbClr val="595959"/>
                </a:solidFill>
              </a:rPr>
              <a:t>gemonitored</a:t>
            </a:r>
            <a:r>
              <a:rPr lang="nl-BE" sz="1400" dirty="0">
                <a:solidFill>
                  <a:srgbClr val="595959"/>
                </a:solidFill>
              </a:rPr>
              <a:t> worden. We zullen trachten dat de klant ons systeem aankoopt en gebruikt</a:t>
            </a:r>
            <a:endParaRPr kumimoji="0" lang="nl-BE" sz="1400" b="0" i="0" u="none" strike="noStrike" kern="1200" cap="none" spc="0" normalizeH="0" baseline="0" noProof="0" dirty="0">
              <a:ln>
                <a:noFill/>
              </a:ln>
              <a:solidFill>
                <a:srgbClr val="595959"/>
              </a:solidFill>
              <a:effectLst/>
              <a:uLnTx/>
              <a:uFillTx/>
              <a:latin typeface="Calibri"/>
              <a:ea typeface="+mn-ea"/>
              <a:cs typeface="+mn-cs"/>
            </a:endParaRPr>
          </a:p>
        </p:txBody>
      </p:sp>
      <p:pic>
        <p:nvPicPr>
          <p:cNvPr id="12" name="Afbeelding 11">
            <a:extLst>
              <a:ext uri="{FF2B5EF4-FFF2-40B4-BE49-F238E27FC236}">
                <a16:creationId xmlns:a16="http://schemas.microsoft.com/office/drawing/2014/main" id="{3FBA3556-1932-4480-A27D-54837B6B7C21}"/>
              </a:ext>
            </a:extLst>
          </p:cNvPr>
          <p:cNvPicPr>
            <a:picLocks noChangeAspect="1"/>
          </p:cNvPicPr>
          <p:nvPr/>
        </p:nvPicPr>
        <p:blipFill>
          <a:blip r:embed="rId2"/>
          <a:stretch>
            <a:fillRect/>
          </a:stretch>
        </p:blipFill>
        <p:spPr>
          <a:xfrm>
            <a:off x="1024757" y="3939902"/>
            <a:ext cx="840595" cy="539250"/>
          </a:xfrm>
          <a:prstGeom prst="rect">
            <a:avLst/>
          </a:prstGeom>
        </p:spPr>
      </p:pic>
      <p:pic>
        <p:nvPicPr>
          <p:cNvPr id="13" name="Afbeelding 12">
            <a:extLst>
              <a:ext uri="{FF2B5EF4-FFF2-40B4-BE49-F238E27FC236}">
                <a16:creationId xmlns:a16="http://schemas.microsoft.com/office/drawing/2014/main" id="{61AFA551-6603-4769-A541-9872A7AE1908}"/>
              </a:ext>
            </a:extLst>
          </p:cNvPr>
          <p:cNvPicPr>
            <a:picLocks noChangeAspect="1"/>
          </p:cNvPicPr>
          <p:nvPr/>
        </p:nvPicPr>
        <p:blipFill>
          <a:blip r:embed="rId3"/>
          <a:stretch>
            <a:fillRect/>
          </a:stretch>
        </p:blipFill>
        <p:spPr>
          <a:xfrm>
            <a:off x="3784948" y="3953007"/>
            <a:ext cx="1133103" cy="389628"/>
          </a:xfrm>
          <a:prstGeom prst="rect">
            <a:avLst/>
          </a:prstGeom>
        </p:spPr>
      </p:pic>
      <p:pic>
        <p:nvPicPr>
          <p:cNvPr id="14" name="Afbeelding 13">
            <a:extLst>
              <a:ext uri="{FF2B5EF4-FFF2-40B4-BE49-F238E27FC236}">
                <a16:creationId xmlns:a16="http://schemas.microsoft.com/office/drawing/2014/main" id="{E34F8C17-A9EB-4617-AAB3-CB57BD2CFCB0}"/>
              </a:ext>
            </a:extLst>
          </p:cNvPr>
          <p:cNvPicPr/>
          <p:nvPr/>
        </p:nvPicPr>
        <p:blipFill>
          <a:blip r:embed="rId4"/>
          <a:stretch>
            <a:fillRect/>
          </a:stretch>
        </p:blipFill>
        <p:spPr>
          <a:xfrm>
            <a:off x="7025392" y="4011910"/>
            <a:ext cx="858976" cy="393475"/>
          </a:xfrm>
          <a:prstGeom prst="rect">
            <a:avLst/>
          </a:prstGeom>
        </p:spPr>
      </p:pic>
    </p:spTree>
    <p:extLst>
      <p:ext uri="{BB962C8B-B14F-4D97-AF65-F5344CB8AC3E}">
        <p14:creationId xmlns:p14="http://schemas.microsoft.com/office/powerpoint/2010/main" val="3604580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D0A0DC5-C539-4014-BBFF-9860A69C3A20}"/>
              </a:ext>
            </a:extLst>
          </p:cNvPr>
          <p:cNvSpPr>
            <a:spLocks noGrp="1"/>
          </p:cNvSpPr>
          <p:nvPr>
            <p:ph type="title"/>
          </p:nvPr>
        </p:nvSpPr>
        <p:spPr/>
        <p:txBody>
          <a:bodyPr/>
          <a:lstStyle/>
          <a:p>
            <a:r>
              <a:rPr lang="nl-NL" sz="2400" dirty="0">
                <a:solidFill>
                  <a:prstClr val="white">
                    <a:lumMod val="50000"/>
                  </a:prstClr>
                </a:solidFill>
              </a:rPr>
              <a:t>Wat kunnen we leren van andere Europese actoren?</a:t>
            </a:r>
            <a:endParaRPr lang="nl-BE" dirty="0"/>
          </a:p>
        </p:txBody>
      </p:sp>
      <p:sp>
        <p:nvSpPr>
          <p:cNvPr id="4" name="Tijdelijke aanduiding voor datum 3">
            <a:extLst>
              <a:ext uri="{FF2B5EF4-FFF2-40B4-BE49-F238E27FC236}">
                <a16:creationId xmlns:a16="http://schemas.microsoft.com/office/drawing/2014/main" id="{9EC6EEBE-8B36-460F-9673-F36BAF8533C6}"/>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50E8A9D-903C-401E-981D-8EA548EB9377}"/>
              </a:ext>
            </a:extLst>
          </p:cNvPr>
          <p:cNvSpPr>
            <a:spLocks noGrp="1"/>
          </p:cNvSpPr>
          <p:nvPr>
            <p:ph type="sldNum" sz="quarter" idx="12"/>
          </p:nvPr>
        </p:nvSpPr>
        <p:spPr/>
        <p:txBody>
          <a:bodyPr/>
          <a:lstStyle/>
          <a:p>
            <a:fld id="{167A4CF4-025F-4CA6-AD81-FEEEE251C797}" type="slidenum">
              <a:rPr lang="nl-BE" smtClean="0"/>
              <a:t>19</a:t>
            </a:fld>
            <a:endParaRPr lang="nl-BE"/>
          </a:p>
        </p:txBody>
      </p:sp>
      <p:sp>
        <p:nvSpPr>
          <p:cNvPr id="7" name="Rechthoek: afgeronde hoeken 6">
            <a:extLst>
              <a:ext uri="{FF2B5EF4-FFF2-40B4-BE49-F238E27FC236}">
                <a16:creationId xmlns:a16="http://schemas.microsoft.com/office/drawing/2014/main" id="{BD1561C0-DCF6-4EDB-978D-85D945AF03FE}"/>
              </a:ext>
            </a:extLst>
          </p:cNvPr>
          <p:cNvSpPr/>
          <p:nvPr/>
        </p:nvSpPr>
        <p:spPr>
          <a:xfrm>
            <a:off x="746666" y="2499742"/>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Stap voor stap aanpak</a:t>
            </a:r>
          </a:p>
        </p:txBody>
      </p:sp>
      <p:sp>
        <p:nvSpPr>
          <p:cNvPr id="8" name="Rechthoek: afgeronde hoeken 7">
            <a:extLst>
              <a:ext uri="{FF2B5EF4-FFF2-40B4-BE49-F238E27FC236}">
                <a16:creationId xmlns:a16="http://schemas.microsoft.com/office/drawing/2014/main" id="{07BF3D7A-A196-4EE8-927B-1F36130D7163}"/>
              </a:ext>
            </a:extLst>
          </p:cNvPr>
          <p:cNvSpPr/>
          <p:nvPr/>
        </p:nvSpPr>
        <p:spPr>
          <a:xfrm>
            <a:off x="3347864" y="2499742"/>
            <a:ext cx="2281561"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hthoek: afgeronde hoeken 8">
            <a:extLst>
              <a:ext uri="{FF2B5EF4-FFF2-40B4-BE49-F238E27FC236}">
                <a16:creationId xmlns:a16="http://schemas.microsoft.com/office/drawing/2014/main" id="{12A3EA35-BAB9-45D0-B077-12473AC1FEBA}"/>
              </a:ext>
            </a:extLst>
          </p:cNvPr>
          <p:cNvSpPr/>
          <p:nvPr/>
        </p:nvSpPr>
        <p:spPr>
          <a:xfrm>
            <a:off x="6481411" y="2499742"/>
            <a:ext cx="1953087" cy="896644"/>
          </a:xfrm>
          <a:prstGeom prst="round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20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Afbeelding 9">
            <a:extLst>
              <a:ext uri="{FF2B5EF4-FFF2-40B4-BE49-F238E27FC236}">
                <a16:creationId xmlns:a16="http://schemas.microsoft.com/office/drawing/2014/main" id="{AE8CDE8B-181C-48C9-8007-F94889FCA03E}"/>
              </a:ext>
            </a:extLst>
          </p:cNvPr>
          <p:cNvPicPr>
            <a:picLocks noChangeAspect="1"/>
          </p:cNvPicPr>
          <p:nvPr/>
        </p:nvPicPr>
        <p:blipFill>
          <a:blip r:embed="rId2"/>
          <a:stretch>
            <a:fillRect/>
          </a:stretch>
        </p:blipFill>
        <p:spPr>
          <a:xfrm>
            <a:off x="1361579" y="3579862"/>
            <a:ext cx="482128" cy="583753"/>
          </a:xfrm>
          <a:prstGeom prst="rect">
            <a:avLst/>
          </a:prstGeom>
        </p:spPr>
      </p:pic>
      <p:pic>
        <p:nvPicPr>
          <p:cNvPr id="11" name="Afbeelding 10">
            <a:extLst>
              <a:ext uri="{FF2B5EF4-FFF2-40B4-BE49-F238E27FC236}">
                <a16:creationId xmlns:a16="http://schemas.microsoft.com/office/drawing/2014/main" id="{97036DEC-2A06-426B-93A4-2A885CB1DE99}"/>
              </a:ext>
            </a:extLst>
          </p:cNvPr>
          <p:cNvPicPr>
            <a:picLocks noChangeAspect="1"/>
          </p:cNvPicPr>
          <p:nvPr/>
        </p:nvPicPr>
        <p:blipFill>
          <a:blip r:embed="rId3"/>
          <a:stretch>
            <a:fillRect/>
          </a:stretch>
        </p:blipFill>
        <p:spPr>
          <a:xfrm>
            <a:off x="5251068" y="3507854"/>
            <a:ext cx="350238" cy="473638"/>
          </a:xfrm>
          <a:prstGeom prst="rect">
            <a:avLst/>
          </a:prstGeom>
        </p:spPr>
      </p:pic>
      <p:pic>
        <p:nvPicPr>
          <p:cNvPr id="12" name="Afbeelding 11">
            <a:extLst>
              <a:ext uri="{FF2B5EF4-FFF2-40B4-BE49-F238E27FC236}">
                <a16:creationId xmlns:a16="http://schemas.microsoft.com/office/drawing/2014/main" id="{5C9DAE03-3F08-4A90-A667-C17A4964D43F}"/>
              </a:ext>
            </a:extLst>
          </p:cNvPr>
          <p:cNvPicPr>
            <a:picLocks noChangeAspect="1"/>
          </p:cNvPicPr>
          <p:nvPr/>
        </p:nvPicPr>
        <p:blipFill>
          <a:blip r:embed="rId4"/>
          <a:stretch>
            <a:fillRect/>
          </a:stretch>
        </p:blipFill>
        <p:spPr>
          <a:xfrm>
            <a:off x="3215036" y="3507854"/>
            <a:ext cx="634764" cy="333763"/>
          </a:xfrm>
          <a:prstGeom prst="rect">
            <a:avLst/>
          </a:prstGeom>
        </p:spPr>
      </p:pic>
      <p:sp>
        <p:nvSpPr>
          <p:cNvPr id="13" name="Rechthoek 12">
            <a:extLst>
              <a:ext uri="{FF2B5EF4-FFF2-40B4-BE49-F238E27FC236}">
                <a16:creationId xmlns:a16="http://schemas.microsoft.com/office/drawing/2014/main" id="{D3F0E809-DBEF-47B0-84AF-9293D684D058}"/>
              </a:ext>
            </a:extLst>
          </p:cNvPr>
          <p:cNvSpPr/>
          <p:nvPr/>
        </p:nvSpPr>
        <p:spPr>
          <a:xfrm>
            <a:off x="6477548" y="2806741"/>
            <a:ext cx="191978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Ga ervoor!</a:t>
            </a:r>
          </a:p>
        </p:txBody>
      </p:sp>
      <p:sp>
        <p:nvSpPr>
          <p:cNvPr id="14" name="Rechthoek 13">
            <a:extLst>
              <a:ext uri="{FF2B5EF4-FFF2-40B4-BE49-F238E27FC236}">
                <a16:creationId xmlns:a16="http://schemas.microsoft.com/office/drawing/2014/main" id="{F758CB54-504C-4BA7-B9FB-C1A54BC04EC6}"/>
              </a:ext>
            </a:extLst>
          </p:cNvPr>
          <p:cNvSpPr/>
          <p:nvPr/>
        </p:nvSpPr>
        <p:spPr>
          <a:xfrm>
            <a:off x="3462631" y="2806741"/>
            <a:ext cx="2170657"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595959"/>
                </a:solidFill>
                <a:effectLst/>
                <a:uLnTx/>
                <a:uFillTx/>
                <a:latin typeface="Calibri"/>
                <a:ea typeface="+mn-ea"/>
                <a:cs typeface="+mn-cs"/>
              </a:rPr>
              <a:t>Je moet durven springen!</a:t>
            </a:r>
          </a:p>
        </p:txBody>
      </p:sp>
      <p:pic>
        <p:nvPicPr>
          <p:cNvPr id="15" name="Afbeelding 14">
            <a:extLst>
              <a:ext uri="{FF2B5EF4-FFF2-40B4-BE49-F238E27FC236}">
                <a16:creationId xmlns:a16="http://schemas.microsoft.com/office/drawing/2014/main" id="{4265CA79-8D4B-4A08-A696-F7A268D1FA28}"/>
              </a:ext>
            </a:extLst>
          </p:cNvPr>
          <p:cNvPicPr>
            <a:picLocks noChangeAspect="1"/>
          </p:cNvPicPr>
          <p:nvPr/>
        </p:nvPicPr>
        <p:blipFill>
          <a:blip r:embed="rId5"/>
          <a:stretch>
            <a:fillRect/>
          </a:stretch>
        </p:blipFill>
        <p:spPr>
          <a:xfrm>
            <a:off x="7002574" y="3579862"/>
            <a:ext cx="737778" cy="328430"/>
          </a:xfrm>
          <a:prstGeom prst="rect">
            <a:avLst/>
          </a:prstGeom>
        </p:spPr>
      </p:pic>
      <p:sp>
        <p:nvSpPr>
          <p:cNvPr id="16" name="Tekstballon: ovaal 15">
            <a:extLst>
              <a:ext uri="{FF2B5EF4-FFF2-40B4-BE49-F238E27FC236}">
                <a16:creationId xmlns:a16="http://schemas.microsoft.com/office/drawing/2014/main" id="{AA3B4AE6-175A-457B-B3C4-7DE03B0C63A4}"/>
              </a:ext>
            </a:extLst>
          </p:cNvPr>
          <p:cNvSpPr/>
          <p:nvPr/>
        </p:nvSpPr>
        <p:spPr>
          <a:xfrm>
            <a:off x="2969507" y="1178680"/>
            <a:ext cx="2281561" cy="1042478"/>
          </a:xfrm>
          <a:prstGeom prst="wedgeEllipseCallou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l-BE" dirty="0"/>
              <a:t>Politiek wordt goed geïnformeerd</a:t>
            </a:r>
          </a:p>
        </p:txBody>
      </p:sp>
      <p:sp>
        <p:nvSpPr>
          <p:cNvPr id="17" name="Tekstvak 16">
            <a:extLst>
              <a:ext uri="{FF2B5EF4-FFF2-40B4-BE49-F238E27FC236}">
                <a16:creationId xmlns:a16="http://schemas.microsoft.com/office/drawing/2014/main" id="{6AC478BA-393B-4CE0-A608-17E7E47AFE62}"/>
              </a:ext>
            </a:extLst>
          </p:cNvPr>
          <p:cNvSpPr txBox="1"/>
          <p:nvPr/>
        </p:nvSpPr>
        <p:spPr>
          <a:xfrm>
            <a:off x="3059832" y="1491630"/>
            <a:ext cx="2137545" cy="523220"/>
          </a:xfrm>
          <a:prstGeom prst="rect">
            <a:avLst/>
          </a:prstGeom>
          <a:noFill/>
        </p:spPr>
        <p:txBody>
          <a:bodyPr wrap="square" rtlCol="0">
            <a:spAutoFit/>
          </a:bodyPr>
          <a:lstStyle/>
          <a:p>
            <a:pPr algn="ctr"/>
            <a:r>
              <a:rPr lang="nl-BE" sz="2800" dirty="0"/>
              <a:t>Just Do It</a:t>
            </a:r>
          </a:p>
        </p:txBody>
      </p:sp>
      <p:pic>
        <p:nvPicPr>
          <p:cNvPr id="18" name="Tijdelijke aanduiding voor inhoud 13">
            <a:extLst>
              <a:ext uri="{FF2B5EF4-FFF2-40B4-BE49-F238E27FC236}">
                <a16:creationId xmlns:a16="http://schemas.microsoft.com/office/drawing/2014/main" id="{56446B70-64B3-4C0C-9D96-BD4659B7CC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19" name="Afbeelding 18">
            <a:extLst>
              <a:ext uri="{FF2B5EF4-FFF2-40B4-BE49-F238E27FC236}">
                <a16:creationId xmlns:a16="http://schemas.microsoft.com/office/drawing/2014/main" id="{0333FB1A-9B43-4B9D-8099-7D5E9D9CC223}"/>
              </a:ext>
            </a:extLst>
          </p:cNvPr>
          <p:cNvPicPr>
            <a:picLocks noChangeAspect="1"/>
          </p:cNvPicPr>
          <p:nvPr/>
        </p:nvPicPr>
        <p:blipFill>
          <a:blip r:embed="rId7"/>
          <a:stretch>
            <a:fillRect/>
          </a:stretch>
        </p:blipFill>
        <p:spPr>
          <a:xfrm>
            <a:off x="3797426" y="3950385"/>
            <a:ext cx="1004444" cy="1009759"/>
          </a:xfrm>
          <a:prstGeom prst="rect">
            <a:avLst/>
          </a:prstGeom>
        </p:spPr>
      </p:pic>
      <p:pic>
        <p:nvPicPr>
          <p:cNvPr id="20" name="Afbeelding 19">
            <a:extLst>
              <a:ext uri="{FF2B5EF4-FFF2-40B4-BE49-F238E27FC236}">
                <a16:creationId xmlns:a16="http://schemas.microsoft.com/office/drawing/2014/main" id="{5FAEF854-AC35-4561-AA60-51A367C52ECD}"/>
              </a:ext>
            </a:extLst>
          </p:cNvPr>
          <p:cNvPicPr>
            <a:picLocks noChangeAspect="1"/>
          </p:cNvPicPr>
          <p:nvPr/>
        </p:nvPicPr>
        <p:blipFill>
          <a:blip r:embed="rId8"/>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2946434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3A8C730-5E53-4092-AEC6-FE2311E7F59D}"/>
              </a:ext>
            </a:extLst>
          </p:cNvPr>
          <p:cNvSpPr>
            <a:spLocks noGrp="1"/>
          </p:cNvSpPr>
          <p:nvPr>
            <p:ph idx="1"/>
          </p:nvPr>
        </p:nvSpPr>
        <p:spPr>
          <a:xfrm>
            <a:off x="611560" y="1095586"/>
            <a:ext cx="6400654" cy="2916324"/>
          </a:xfrm>
        </p:spPr>
        <p:txBody>
          <a:bodyPr>
            <a:normAutofit/>
          </a:bodyPr>
          <a:lstStyle/>
          <a:p>
            <a:r>
              <a:rPr lang="nl-BE" sz="1800" dirty="0"/>
              <a:t>Implementatie Europese </a:t>
            </a:r>
            <a:r>
              <a:rPr lang="nl-BE" sz="1800" dirty="0" err="1"/>
              <a:t>PTA’s</a:t>
            </a:r>
            <a:r>
              <a:rPr lang="nl-BE" sz="1800" dirty="0"/>
              <a:t> en </a:t>
            </a:r>
            <a:r>
              <a:rPr lang="nl-BE" sz="1800" dirty="0" err="1"/>
              <a:t>PTO’s</a:t>
            </a:r>
            <a:r>
              <a:rPr lang="nl-BE" sz="1800" dirty="0"/>
              <a:t> steeds in drie fasen</a:t>
            </a:r>
          </a:p>
          <a:p>
            <a:pPr lvl="1"/>
            <a:r>
              <a:rPr lang="nl-BE" sz="1600" dirty="0"/>
              <a:t>Analyse van de noden en het aanbod</a:t>
            </a:r>
          </a:p>
          <a:p>
            <a:pPr lvl="1"/>
            <a:r>
              <a:rPr lang="nl-BE" sz="1600" dirty="0"/>
              <a:t>Technische tests </a:t>
            </a:r>
            <a:r>
              <a:rPr lang="nl-BE" sz="1600" dirty="0">
                <a:sym typeface="Wingdings" panose="05000000000000000000" pitchFamily="2" charset="2"/>
              </a:rPr>
              <a:t></a:t>
            </a:r>
            <a:r>
              <a:rPr lang="nl-BE" sz="1600" dirty="0"/>
              <a:t> operationele tests </a:t>
            </a:r>
            <a:r>
              <a:rPr lang="nl-BE" sz="1600" dirty="0">
                <a:sym typeface="Wingdings" panose="05000000000000000000" pitchFamily="2" charset="2"/>
              </a:rPr>
              <a:t> grote uitrol</a:t>
            </a:r>
            <a:endParaRPr lang="nl-BE" sz="1600" dirty="0"/>
          </a:p>
          <a:p>
            <a:pPr lvl="1"/>
            <a:r>
              <a:rPr lang="nl-BE" sz="1600" dirty="0"/>
              <a:t>Afstemming van de processen</a:t>
            </a:r>
          </a:p>
          <a:p>
            <a:r>
              <a:rPr lang="nl-BE" sz="1800" dirty="0"/>
              <a:t>Vermijden dat eventuele fouten bij het onmiddellijk aanbesteden van de volledige e-busvloot verregaande gevolgen kan hebben</a:t>
            </a:r>
          </a:p>
        </p:txBody>
      </p:sp>
      <p:sp>
        <p:nvSpPr>
          <p:cNvPr id="3" name="Titel 2">
            <a:extLst>
              <a:ext uri="{FF2B5EF4-FFF2-40B4-BE49-F238E27FC236}">
                <a16:creationId xmlns:a16="http://schemas.microsoft.com/office/drawing/2014/main" id="{86975177-BAFB-40E6-B52A-89A428474D4D}"/>
              </a:ext>
            </a:extLst>
          </p:cNvPr>
          <p:cNvSpPr>
            <a:spLocks noGrp="1"/>
          </p:cNvSpPr>
          <p:nvPr>
            <p:ph type="title"/>
          </p:nvPr>
        </p:nvSpPr>
        <p:spPr/>
        <p:txBody>
          <a:bodyPr/>
          <a:lstStyle/>
          <a:p>
            <a:r>
              <a:rPr lang="nl-NL" sz="2400" dirty="0">
                <a:solidFill>
                  <a:prstClr val="white">
                    <a:lumMod val="50000"/>
                  </a:prstClr>
                </a:solidFill>
              </a:rPr>
              <a:t>Samenvatting</a:t>
            </a:r>
            <a:endParaRPr lang="nl-BE" dirty="0"/>
          </a:p>
        </p:txBody>
      </p:sp>
      <p:sp>
        <p:nvSpPr>
          <p:cNvPr id="4" name="Tijdelijke aanduiding voor datum 3">
            <a:extLst>
              <a:ext uri="{FF2B5EF4-FFF2-40B4-BE49-F238E27FC236}">
                <a16:creationId xmlns:a16="http://schemas.microsoft.com/office/drawing/2014/main" id="{F9379D3D-BD26-4136-9C7F-3341C532C96F}"/>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31C510F9-25BD-492D-9C01-B4E1D919EACF}"/>
              </a:ext>
            </a:extLst>
          </p:cNvPr>
          <p:cNvSpPr>
            <a:spLocks noGrp="1"/>
          </p:cNvSpPr>
          <p:nvPr>
            <p:ph type="sldNum" sz="quarter" idx="12"/>
          </p:nvPr>
        </p:nvSpPr>
        <p:spPr/>
        <p:txBody>
          <a:bodyPr/>
          <a:lstStyle/>
          <a:p>
            <a:fld id="{167A4CF4-025F-4CA6-AD81-FEEEE251C797}" type="slidenum">
              <a:rPr lang="nl-BE" smtClean="0"/>
              <a:t>20</a:t>
            </a:fld>
            <a:endParaRPr lang="nl-BE"/>
          </a:p>
        </p:txBody>
      </p:sp>
      <p:sp>
        <p:nvSpPr>
          <p:cNvPr id="8" name="Tekstvak 7">
            <a:extLst>
              <a:ext uri="{FF2B5EF4-FFF2-40B4-BE49-F238E27FC236}">
                <a16:creationId xmlns:a16="http://schemas.microsoft.com/office/drawing/2014/main" id="{68A15C50-97EC-42A5-9B04-ECCD5DB4E653}"/>
              </a:ext>
            </a:extLst>
          </p:cNvPr>
          <p:cNvSpPr txBox="1"/>
          <p:nvPr/>
        </p:nvSpPr>
        <p:spPr>
          <a:xfrm>
            <a:off x="810314" y="3558773"/>
            <a:ext cx="1374094" cy="307777"/>
          </a:xfrm>
          <a:prstGeom prst="rect">
            <a:avLst/>
          </a:prstGeom>
          <a:noFill/>
        </p:spPr>
        <p:txBody>
          <a:bodyPr wrap="none" rtlCol="0">
            <a:spAutoFit/>
          </a:bodyPr>
          <a:lstStyle/>
          <a:p>
            <a:r>
              <a:rPr lang="nl-BE" sz="1400" b="1" dirty="0">
                <a:latin typeface="Flanders Art Sans" panose="00000500000000000000" pitchFamily="50" charset="0"/>
              </a:rPr>
              <a:t>0 – 10 e-bussen</a:t>
            </a:r>
          </a:p>
        </p:txBody>
      </p:sp>
      <p:sp>
        <p:nvSpPr>
          <p:cNvPr id="9" name="Tekstvak 8">
            <a:extLst>
              <a:ext uri="{FF2B5EF4-FFF2-40B4-BE49-F238E27FC236}">
                <a16:creationId xmlns:a16="http://schemas.microsoft.com/office/drawing/2014/main" id="{08E002BE-42E6-4267-8056-43017F886F0E}"/>
              </a:ext>
            </a:extLst>
          </p:cNvPr>
          <p:cNvSpPr txBox="1"/>
          <p:nvPr/>
        </p:nvSpPr>
        <p:spPr>
          <a:xfrm>
            <a:off x="4087396" y="2989643"/>
            <a:ext cx="1492716" cy="307777"/>
          </a:xfrm>
          <a:prstGeom prst="rect">
            <a:avLst/>
          </a:prstGeom>
          <a:noFill/>
        </p:spPr>
        <p:txBody>
          <a:bodyPr wrap="none" rtlCol="0">
            <a:spAutoFit/>
          </a:bodyPr>
          <a:lstStyle/>
          <a:p>
            <a:r>
              <a:rPr lang="nl-BE" sz="1400" b="1" dirty="0">
                <a:latin typeface="Flanders Art Sans" panose="00000500000000000000" pitchFamily="50" charset="0"/>
              </a:rPr>
              <a:t>40 – 60 e-bussen</a:t>
            </a:r>
          </a:p>
        </p:txBody>
      </p:sp>
      <p:grpSp>
        <p:nvGrpSpPr>
          <p:cNvPr id="10" name="Groep 9">
            <a:extLst>
              <a:ext uri="{FF2B5EF4-FFF2-40B4-BE49-F238E27FC236}">
                <a16:creationId xmlns:a16="http://schemas.microsoft.com/office/drawing/2014/main" id="{987FBC55-A90F-46A0-8193-8DC29E7AB55C}"/>
              </a:ext>
            </a:extLst>
          </p:cNvPr>
          <p:cNvGrpSpPr/>
          <p:nvPr/>
        </p:nvGrpSpPr>
        <p:grpSpPr>
          <a:xfrm>
            <a:off x="3879040" y="3306536"/>
            <a:ext cx="1845088" cy="916505"/>
            <a:chOff x="2413302" y="4430750"/>
            <a:chExt cx="1786295" cy="887301"/>
          </a:xfrm>
          <a:solidFill>
            <a:schemeClr val="tx2"/>
          </a:solidFill>
        </p:grpSpPr>
        <p:grpSp>
          <p:nvGrpSpPr>
            <p:cNvPr id="11" name="Groep 10">
              <a:extLst>
                <a:ext uri="{FF2B5EF4-FFF2-40B4-BE49-F238E27FC236}">
                  <a16:creationId xmlns:a16="http://schemas.microsoft.com/office/drawing/2014/main" id="{3E474CD1-BE54-49A3-B70C-59371FDA6803}"/>
                </a:ext>
              </a:extLst>
            </p:cNvPr>
            <p:cNvGrpSpPr/>
            <p:nvPr/>
          </p:nvGrpSpPr>
          <p:grpSpPr>
            <a:xfrm>
              <a:off x="3336820" y="5040677"/>
              <a:ext cx="862777" cy="277374"/>
              <a:chOff x="2534764" y="2567879"/>
              <a:chExt cx="1327609" cy="437570"/>
            </a:xfrm>
            <a:grpFill/>
          </p:grpSpPr>
          <p:grpSp>
            <p:nvGrpSpPr>
              <p:cNvPr id="77" name="Groep 76">
                <a:extLst>
                  <a:ext uri="{FF2B5EF4-FFF2-40B4-BE49-F238E27FC236}">
                    <a16:creationId xmlns:a16="http://schemas.microsoft.com/office/drawing/2014/main" id="{F5D609FA-A19C-420C-A2C5-C6DEF5B8BB9B}"/>
                  </a:ext>
                </a:extLst>
              </p:cNvPr>
              <p:cNvGrpSpPr/>
              <p:nvPr/>
            </p:nvGrpSpPr>
            <p:grpSpPr>
              <a:xfrm>
                <a:off x="2534764" y="2567879"/>
                <a:ext cx="1327608" cy="277374"/>
                <a:chOff x="507758" y="4160402"/>
                <a:chExt cx="1946085" cy="381475"/>
              </a:xfrm>
              <a:grpFill/>
            </p:grpSpPr>
            <p:pic>
              <p:nvPicPr>
                <p:cNvPr id="84" name="Graphic 83" descr="Bus">
                  <a:extLst>
                    <a:ext uri="{FF2B5EF4-FFF2-40B4-BE49-F238E27FC236}">
                      <a16:creationId xmlns:a16="http://schemas.microsoft.com/office/drawing/2014/main" id="{2298CBE5-043C-4F48-8D4E-823C2A4ECC4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85" name="Graphic 84" descr="Bus">
                  <a:extLst>
                    <a:ext uri="{FF2B5EF4-FFF2-40B4-BE49-F238E27FC236}">
                      <a16:creationId xmlns:a16="http://schemas.microsoft.com/office/drawing/2014/main" id="{6BFD7DC0-37C7-4121-9A4C-9D0870055C1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86" name="Graphic 85" descr="Bus">
                  <a:extLst>
                    <a:ext uri="{FF2B5EF4-FFF2-40B4-BE49-F238E27FC236}">
                      <a16:creationId xmlns:a16="http://schemas.microsoft.com/office/drawing/2014/main" id="{7640F970-CE76-4058-BB61-937E2C9F935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87" name="Graphic 86" descr="Bus">
                  <a:extLst>
                    <a:ext uri="{FF2B5EF4-FFF2-40B4-BE49-F238E27FC236}">
                      <a16:creationId xmlns:a16="http://schemas.microsoft.com/office/drawing/2014/main" id="{0E3826B4-9E61-4271-8BC2-53715FDF61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88" name="Graphic 87" descr="Bus">
                  <a:extLst>
                    <a:ext uri="{FF2B5EF4-FFF2-40B4-BE49-F238E27FC236}">
                      <a16:creationId xmlns:a16="http://schemas.microsoft.com/office/drawing/2014/main" id="{6D8B6795-9D24-42CB-ADA4-B8D875DDABD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78" name="Groep 77">
                <a:extLst>
                  <a:ext uri="{FF2B5EF4-FFF2-40B4-BE49-F238E27FC236}">
                    <a16:creationId xmlns:a16="http://schemas.microsoft.com/office/drawing/2014/main" id="{AEBCCDEA-014C-4554-914D-B0E9AA169FAE}"/>
                  </a:ext>
                </a:extLst>
              </p:cNvPr>
              <p:cNvGrpSpPr/>
              <p:nvPr/>
            </p:nvGrpSpPr>
            <p:grpSpPr>
              <a:xfrm>
                <a:off x="2534765" y="2728075"/>
                <a:ext cx="1327608" cy="277374"/>
                <a:chOff x="507758" y="4160402"/>
                <a:chExt cx="1946085" cy="381475"/>
              </a:xfrm>
              <a:grpFill/>
            </p:grpSpPr>
            <p:pic>
              <p:nvPicPr>
                <p:cNvPr id="79" name="Graphic 78" descr="Bus">
                  <a:extLst>
                    <a:ext uri="{FF2B5EF4-FFF2-40B4-BE49-F238E27FC236}">
                      <a16:creationId xmlns:a16="http://schemas.microsoft.com/office/drawing/2014/main" id="{B2622DA3-9483-4498-B801-C050FC32B75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80" name="Graphic 79" descr="Bus">
                  <a:extLst>
                    <a:ext uri="{FF2B5EF4-FFF2-40B4-BE49-F238E27FC236}">
                      <a16:creationId xmlns:a16="http://schemas.microsoft.com/office/drawing/2014/main" id="{AA9CF2DE-E454-49F3-9CBB-BA728ED522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81" name="Graphic 80" descr="Bus">
                  <a:extLst>
                    <a:ext uri="{FF2B5EF4-FFF2-40B4-BE49-F238E27FC236}">
                      <a16:creationId xmlns:a16="http://schemas.microsoft.com/office/drawing/2014/main" id="{837D8998-B915-45DB-8058-8E77C721B01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82" name="Graphic 81" descr="Bus">
                  <a:extLst>
                    <a:ext uri="{FF2B5EF4-FFF2-40B4-BE49-F238E27FC236}">
                      <a16:creationId xmlns:a16="http://schemas.microsoft.com/office/drawing/2014/main" id="{DE0CF52A-B4AB-4CD2-AEC8-D2C992ABD28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83" name="Graphic 82" descr="Bus">
                  <a:extLst>
                    <a:ext uri="{FF2B5EF4-FFF2-40B4-BE49-F238E27FC236}">
                      <a16:creationId xmlns:a16="http://schemas.microsoft.com/office/drawing/2014/main" id="{5937B48A-330E-4CDC-81FD-A72C1E2B94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2" name="Groep 11">
              <a:extLst>
                <a:ext uri="{FF2B5EF4-FFF2-40B4-BE49-F238E27FC236}">
                  <a16:creationId xmlns:a16="http://schemas.microsoft.com/office/drawing/2014/main" id="{0D5F47A2-1A52-42D6-8C16-43C099B45353}"/>
                </a:ext>
              </a:extLst>
            </p:cNvPr>
            <p:cNvGrpSpPr/>
            <p:nvPr/>
          </p:nvGrpSpPr>
          <p:grpSpPr>
            <a:xfrm>
              <a:off x="3336820" y="4726517"/>
              <a:ext cx="862777" cy="277374"/>
              <a:chOff x="2534764" y="2567879"/>
              <a:chExt cx="1327609" cy="437570"/>
            </a:xfrm>
            <a:grpFill/>
          </p:grpSpPr>
          <p:grpSp>
            <p:nvGrpSpPr>
              <p:cNvPr id="65" name="Groep 64">
                <a:extLst>
                  <a:ext uri="{FF2B5EF4-FFF2-40B4-BE49-F238E27FC236}">
                    <a16:creationId xmlns:a16="http://schemas.microsoft.com/office/drawing/2014/main" id="{BFD0BF12-C6AF-449C-9154-1D65A9187483}"/>
                  </a:ext>
                </a:extLst>
              </p:cNvPr>
              <p:cNvGrpSpPr/>
              <p:nvPr/>
            </p:nvGrpSpPr>
            <p:grpSpPr>
              <a:xfrm>
                <a:off x="2534764" y="2567879"/>
                <a:ext cx="1327608" cy="277374"/>
                <a:chOff x="507758" y="4160402"/>
                <a:chExt cx="1946085" cy="381475"/>
              </a:xfrm>
              <a:grpFill/>
            </p:grpSpPr>
            <p:pic>
              <p:nvPicPr>
                <p:cNvPr id="72" name="Graphic 71" descr="Bus">
                  <a:extLst>
                    <a:ext uri="{FF2B5EF4-FFF2-40B4-BE49-F238E27FC236}">
                      <a16:creationId xmlns:a16="http://schemas.microsoft.com/office/drawing/2014/main" id="{C6FD5C28-5734-4F07-8F1F-A20F4957FC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73" name="Graphic 72" descr="Bus">
                  <a:extLst>
                    <a:ext uri="{FF2B5EF4-FFF2-40B4-BE49-F238E27FC236}">
                      <a16:creationId xmlns:a16="http://schemas.microsoft.com/office/drawing/2014/main" id="{F42968E8-716F-4882-99DE-81F7769F3B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74" name="Graphic 73" descr="Bus">
                  <a:extLst>
                    <a:ext uri="{FF2B5EF4-FFF2-40B4-BE49-F238E27FC236}">
                      <a16:creationId xmlns:a16="http://schemas.microsoft.com/office/drawing/2014/main" id="{3B401EDB-2CDA-4CF6-BACA-47F7807BD79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75" name="Graphic 74" descr="Bus">
                  <a:extLst>
                    <a:ext uri="{FF2B5EF4-FFF2-40B4-BE49-F238E27FC236}">
                      <a16:creationId xmlns:a16="http://schemas.microsoft.com/office/drawing/2014/main" id="{C18C3E88-CF7F-43F7-9C2B-5B98E4FE405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76" name="Graphic 75" descr="Bus">
                  <a:extLst>
                    <a:ext uri="{FF2B5EF4-FFF2-40B4-BE49-F238E27FC236}">
                      <a16:creationId xmlns:a16="http://schemas.microsoft.com/office/drawing/2014/main" id="{46650620-6FB2-4965-ABF5-558E55C0B81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66" name="Groep 65">
                <a:extLst>
                  <a:ext uri="{FF2B5EF4-FFF2-40B4-BE49-F238E27FC236}">
                    <a16:creationId xmlns:a16="http://schemas.microsoft.com/office/drawing/2014/main" id="{C7EDB979-E487-4B95-A20D-05FD15BE6226}"/>
                  </a:ext>
                </a:extLst>
              </p:cNvPr>
              <p:cNvGrpSpPr/>
              <p:nvPr/>
            </p:nvGrpSpPr>
            <p:grpSpPr>
              <a:xfrm>
                <a:off x="2534765" y="2728075"/>
                <a:ext cx="1327608" cy="277374"/>
                <a:chOff x="507758" y="4160402"/>
                <a:chExt cx="1946085" cy="381475"/>
              </a:xfrm>
              <a:grpFill/>
            </p:grpSpPr>
            <p:pic>
              <p:nvPicPr>
                <p:cNvPr id="67" name="Graphic 66" descr="Bus">
                  <a:extLst>
                    <a:ext uri="{FF2B5EF4-FFF2-40B4-BE49-F238E27FC236}">
                      <a16:creationId xmlns:a16="http://schemas.microsoft.com/office/drawing/2014/main" id="{2A678821-C54F-43BC-B122-79B186B4A74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68" name="Graphic 67" descr="Bus">
                  <a:extLst>
                    <a:ext uri="{FF2B5EF4-FFF2-40B4-BE49-F238E27FC236}">
                      <a16:creationId xmlns:a16="http://schemas.microsoft.com/office/drawing/2014/main" id="{D01AC603-E994-4558-9398-B9113E20DE7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69" name="Graphic 68" descr="Bus">
                  <a:extLst>
                    <a:ext uri="{FF2B5EF4-FFF2-40B4-BE49-F238E27FC236}">
                      <a16:creationId xmlns:a16="http://schemas.microsoft.com/office/drawing/2014/main" id="{8C5E8752-F85E-4A08-9CBC-8543B2B5D30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70" name="Graphic 69" descr="Bus">
                  <a:extLst>
                    <a:ext uri="{FF2B5EF4-FFF2-40B4-BE49-F238E27FC236}">
                      <a16:creationId xmlns:a16="http://schemas.microsoft.com/office/drawing/2014/main" id="{41C8BDFA-F728-4B64-A149-14EF138A20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71" name="Graphic 70" descr="Bus">
                  <a:extLst>
                    <a:ext uri="{FF2B5EF4-FFF2-40B4-BE49-F238E27FC236}">
                      <a16:creationId xmlns:a16="http://schemas.microsoft.com/office/drawing/2014/main" id="{59A15D18-B206-4AAE-963D-996D1259D2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3" name="Groep 12">
              <a:extLst>
                <a:ext uri="{FF2B5EF4-FFF2-40B4-BE49-F238E27FC236}">
                  <a16:creationId xmlns:a16="http://schemas.microsoft.com/office/drawing/2014/main" id="{602CC5F1-CC59-4E11-BD13-54F29B58441B}"/>
                </a:ext>
              </a:extLst>
            </p:cNvPr>
            <p:cNvGrpSpPr/>
            <p:nvPr/>
          </p:nvGrpSpPr>
          <p:grpSpPr>
            <a:xfrm>
              <a:off x="2413302" y="4726517"/>
              <a:ext cx="862777" cy="277374"/>
              <a:chOff x="2534764" y="2567879"/>
              <a:chExt cx="1327609" cy="437570"/>
            </a:xfrm>
            <a:grpFill/>
          </p:grpSpPr>
          <p:grpSp>
            <p:nvGrpSpPr>
              <p:cNvPr id="53" name="Groep 52">
                <a:extLst>
                  <a:ext uri="{FF2B5EF4-FFF2-40B4-BE49-F238E27FC236}">
                    <a16:creationId xmlns:a16="http://schemas.microsoft.com/office/drawing/2014/main" id="{AE131F9C-24D9-4CAB-BAA0-71601C07F55D}"/>
                  </a:ext>
                </a:extLst>
              </p:cNvPr>
              <p:cNvGrpSpPr/>
              <p:nvPr/>
            </p:nvGrpSpPr>
            <p:grpSpPr>
              <a:xfrm>
                <a:off x="2534764" y="2567879"/>
                <a:ext cx="1327608" cy="277374"/>
                <a:chOff x="507758" y="4160402"/>
                <a:chExt cx="1946085" cy="381475"/>
              </a:xfrm>
              <a:grpFill/>
            </p:grpSpPr>
            <p:pic>
              <p:nvPicPr>
                <p:cNvPr id="60" name="Graphic 59" descr="Bus">
                  <a:extLst>
                    <a:ext uri="{FF2B5EF4-FFF2-40B4-BE49-F238E27FC236}">
                      <a16:creationId xmlns:a16="http://schemas.microsoft.com/office/drawing/2014/main" id="{1520C8A2-CCEF-4553-8FF2-20DF9FCD7F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61" name="Graphic 60" descr="Bus">
                  <a:extLst>
                    <a:ext uri="{FF2B5EF4-FFF2-40B4-BE49-F238E27FC236}">
                      <a16:creationId xmlns:a16="http://schemas.microsoft.com/office/drawing/2014/main" id="{80CBF103-680A-4268-9D06-F9B52D736D6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62" name="Graphic 61" descr="Bus">
                  <a:extLst>
                    <a:ext uri="{FF2B5EF4-FFF2-40B4-BE49-F238E27FC236}">
                      <a16:creationId xmlns:a16="http://schemas.microsoft.com/office/drawing/2014/main" id="{49B4FB92-9B68-4453-A71A-66DDF84A4A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63" name="Graphic 62" descr="Bus">
                  <a:extLst>
                    <a:ext uri="{FF2B5EF4-FFF2-40B4-BE49-F238E27FC236}">
                      <a16:creationId xmlns:a16="http://schemas.microsoft.com/office/drawing/2014/main" id="{6F57DA8D-FD2F-47C7-9D4B-8104C7A27B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64" name="Graphic 63" descr="Bus">
                  <a:extLst>
                    <a:ext uri="{FF2B5EF4-FFF2-40B4-BE49-F238E27FC236}">
                      <a16:creationId xmlns:a16="http://schemas.microsoft.com/office/drawing/2014/main" id="{8EF65094-BE86-4423-BBF7-51B4437670D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54" name="Groep 53">
                <a:extLst>
                  <a:ext uri="{FF2B5EF4-FFF2-40B4-BE49-F238E27FC236}">
                    <a16:creationId xmlns:a16="http://schemas.microsoft.com/office/drawing/2014/main" id="{08A1CC3D-3378-413A-9325-A2ABB564879F}"/>
                  </a:ext>
                </a:extLst>
              </p:cNvPr>
              <p:cNvGrpSpPr/>
              <p:nvPr/>
            </p:nvGrpSpPr>
            <p:grpSpPr>
              <a:xfrm>
                <a:off x="2534765" y="2728075"/>
                <a:ext cx="1327608" cy="277374"/>
                <a:chOff x="507758" y="4160402"/>
                <a:chExt cx="1946085" cy="381475"/>
              </a:xfrm>
              <a:grpFill/>
            </p:grpSpPr>
            <p:pic>
              <p:nvPicPr>
                <p:cNvPr id="55" name="Graphic 54" descr="Bus">
                  <a:extLst>
                    <a:ext uri="{FF2B5EF4-FFF2-40B4-BE49-F238E27FC236}">
                      <a16:creationId xmlns:a16="http://schemas.microsoft.com/office/drawing/2014/main" id="{C08DECC1-9DF3-4EE5-B5A5-05C1E3F8369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56" name="Graphic 55" descr="Bus">
                  <a:extLst>
                    <a:ext uri="{FF2B5EF4-FFF2-40B4-BE49-F238E27FC236}">
                      <a16:creationId xmlns:a16="http://schemas.microsoft.com/office/drawing/2014/main" id="{769839F5-4133-41E6-A76D-01ACD043296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57" name="Graphic 56" descr="Bus">
                  <a:extLst>
                    <a:ext uri="{FF2B5EF4-FFF2-40B4-BE49-F238E27FC236}">
                      <a16:creationId xmlns:a16="http://schemas.microsoft.com/office/drawing/2014/main" id="{2DBF407A-9B52-414B-B724-7B10D76C2D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58" name="Graphic 57" descr="Bus">
                  <a:extLst>
                    <a:ext uri="{FF2B5EF4-FFF2-40B4-BE49-F238E27FC236}">
                      <a16:creationId xmlns:a16="http://schemas.microsoft.com/office/drawing/2014/main" id="{D418EB00-3D65-4BB5-B3B1-DD26EE8ECC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59" name="Graphic 58" descr="Bus">
                  <a:extLst>
                    <a:ext uri="{FF2B5EF4-FFF2-40B4-BE49-F238E27FC236}">
                      <a16:creationId xmlns:a16="http://schemas.microsoft.com/office/drawing/2014/main" id="{86CBFF94-28A6-4F3D-A4D2-DA2CE209B1E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4" name="Groep 13">
              <a:extLst>
                <a:ext uri="{FF2B5EF4-FFF2-40B4-BE49-F238E27FC236}">
                  <a16:creationId xmlns:a16="http://schemas.microsoft.com/office/drawing/2014/main" id="{6E59FD11-9273-4388-A629-00757D7246B4}"/>
                </a:ext>
              </a:extLst>
            </p:cNvPr>
            <p:cNvGrpSpPr/>
            <p:nvPr/>
          </p:nvGrpSpPr>
          <p:grpSpPr>
            <a:xfrm>
              <a:off x="2413302" y="5040677"/>
              <a:ext cx="862777" cy="277374"/>
              <a:chOff x="2534764" y="2567879"/>
              <a:chExt cx="1327609" cy="437570"/>
            </a:xfrm>
            <a:grpFill/>
          </p:grpSpPr>
          <p:grpSp>
            <p:nvGrpSpPr>
              <p:cNvPr id="41" name="Groep 40">
                <a:extLst>
                  <a:ext uri="{FF2B5EF4-FFF2-40B4-BE49-F238E27FC236}">
                    <a16:creationId xmlns:a16="http://schemas.microsoft.com/office/drawing/2014/main" id="{BFF33CEC-CC48-4EB8-A5B4-F3D9A243017D}"/>
                  </a:ext>
                </a:extLst>
              </p:cNvPr>
              <p:cNvGrpSpPr/>
              <p:nvPr/>
            </p:nvGrpSpPr>
            <p:grpSpPr>
              <a:xfrm>
                <a:off x="2534764" y="2567879"/>
                <a:ext cx="1327608" cy="277374"/>
                <a:chOff x="507758" y="4160402"/>
                <a:chExt cx="1946085" cy="381475"/>
              </a:xfrm>
              <a:grpFill/>
            </p:grpSpPr>
            <p:pic>
              <p:nvPicPr>
                <p:cNvPr id="48" name="Graphic 47" descr="Bus">
                  <a:extLst>
                    <a:ext uri="{FF2B5EF4-FFF2-40B4-BE49-F238E27FC236}">
                      <a16:creationId xmlns:a16="http://schemas.microsoft.com/office/drawing/2014/main" id="{AC8B1347-37DC-4A9F-8161-2923F3BD26F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49" name="Graphic 48" descr="Bus">
                  <a:extLst>
                    <a:ext uri="{FF2B5EF4-FFF2-40B4-BE49-F238E27FC236}">
                      <a16:creationId xmlns:a16="http://schemas.microsoft.com/office/drawing/2014/main" id="{E4840C8A-BA11-4FDB-BB92-1219ED3100D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50" name="Graphic 49" descr="Bus">
                  <a:extLst>
                    <a:ext uri="{FF2B5EF4-FFF2-40B4-BE49-F238E27FC236}">
                      <a16:creationId xmlns:a16="http://schemas.microsoft.com/office/drawing/2014/main" id="{922FDB07-6A9E-4016-B22D-DF8F23B9F8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51" name="Graphic 50" descr="Bus">
                  <a:extLst>
                    <a:ext uri="{FF2B5EF4-FFF2-40B4-BE49-F238E27FC236}">
                      <a16:creationId xmlns:a16="http://schemas.microsoft.com/office/drawing/2014/main" id="{86361D83-577F-4C19-A6FA-B8D04F57AF1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52" name="Graphic 51" descr="Bus">
                  <a:extLst>
                    <a:ext uri="{FF2B5EF4-FFF2-40B4-BE49-F238E27FC236}">
                      <a16:creationId xmlns:a16="http://schemas.microsoft.com/office/drawing/2014/main" id="{5D2FA1C6-AE96-4850-8B57-D7E829A0D75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42" name="Groep 41">
                <a:extLst>
                  <a:ext uri="{FF2B5EF4-FFF2-40B4-BE49-F238E27FC236}">
                    <a16:creationId xmlns:a16="http://schemas.microsoft.com/office/drawing/2014/main" id="{C9F7A40E-39F1-44BB-810D-CCBC9A10E132}"/>
                  </a:ext>
                </a:extLst>
              </p:cNvPr>
              <p:cNvGrpSpPr/>
              <p:nvPr/>
            </p:nvGrpSpPr>
            <p:grpSpPr>
              <a:xfrm>
                <a:off x="2534765" y="2728075"/>
                <a:ext cx="1327608" cy="277374"/>
                <a:chOff x="507758" y="4160402"/>
                <a:chExt cx="1946085" cy="381475"/>
              </a:xfrm>
              <a:grpFill/>
            </p:grpSpPr>
            <p:pic>
              <p:nvPicPr>
                <p:cNvPr id="43" name="Graphic 42" descr="Bus">
                  <a:extLst>
                    <a:ext uri="{FF2B5EF4-FFF2-40B4-BE49-F238E27FC236}">
                      <a16:creationId xmlns:a16="http://schemas.microsoft.com/office/drawing/2014/main" id="{6B9DCEA1-00C4-474A-9A40-51A16FE556A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44" name="Graphic 43" descr="Bus">
                  <a:extLst>
                    <a:ext uri="{FF2B5EF4-FFF2-40B4-BE49-F238E27FC236}">
                      <a16:creationId xmlns:a16="http://schemas.microsoft.com/office/drawing/2014/main" id="{9411ED29-A1C7-466B-BFA7-8BD0F4C464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45" name="Graphic 44" descr="Bus">
                  <a:extLst>
                    <a:ext uri="{FF2B5EF4-FFF2-40B4-BE49-F238E27FC236}">
                      <a16:creationId xmlns:a16="http://schemas.microsoft.com/office/drawing/2014/main" id="{0829B950-AAA5-43AD-BD84-2B85E2AE364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46" name="Graphic 45" descr="Bus">
                  <a:extLst>
                    <a:ext uri="{FF2B5EF4-FFF2-40B4-BE49-F238E27FC236}">
                      <a16:creationId xmlns:a16="http://schemas.microsoft.com/office/drawing/2014/main" id="{398C6CE2-CDD4-47AE-930A-CD51D565876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47" name="Graphic 46" descr="Bus">
                  <a:extLst>
                    <a:ext uri="{FF2B5EF4-FFF2-40B4-BE49-F238E27FC236}">
                      <a16:creationId xmlns:a16="http://schemas.microsoft.com/office/drawing/2014/main" id="{902DA20E-D6B0-483D-821F-E0A98DFB96D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5" name="Groep 14">
              <a:extLst>
                <a:ext uri="{FF2B5EF4-FFF2-40B4-BE49-F238E27FC236}">
                  <a16:creationId xmlns:a16="http://schemas.microsoft.com/office/drawing/2014/main" id="{913EE0DF-7907-442C-BA11-D82E9CBF2C33}"/>
                </a:ext>
              </a:extLst>
            </p:cNvPr>
            <p:cNvGrpSpPr/>
            <p:nvPr/>
          </p:nvGrpSpPr>
          <p:grpSpPr>
            <a:xfrm>
              <a:off x="3336820" y="4430750"/>
              <a:ext cx="862777" cy="277374"/>
              <a:chOff x="2534764" y="2567879"/>
              <a:chExt cx="1327609" cy="437570"/>
            </a:xfrm>
            <a:grpFill/>
          </p:grpSpPr>
          <p:grpSp>
            <p:nvGrpSpPr>
              <p:cNvPr id="29" name="Groep 28">
                <a:extLst>
                  <a:ext uri="{FF2B5EF4-FFF2-40B4-BE49-F238E27FC236}">
                    <a16:creationId xmlns:a16="http://schemas.microsoft.com/office/drawing/2014/main" id="{859E179E-2EFC-4DC3-8252-2489E3763620}"/>
                  </a:ext>
                </a:extLst>
              </p:cNvPr>
              <p:cNvGrpSpPr/>
              <p:nvPr/>
            </p:nvGrpSpPr>
            <p:grpSpPr>
              <a:xfrm>
                <a:off x="2534764" y="2567879"/>
                <a:ext cx="1327608" cy="277374"/>
                <a:chOff x="507758" y="4160402"/>
                <a:chExt cx="1946085" cy="381475"/>
              </a:xfrm>
              <a:grpFill/>
            </p:grpSpPr>
            <p:pic>
              <p:nvPicPr>
                <p:cNvPr id="36" name="Graphic 35" descr="Bus">
                  <a:extLst>
                    <a:ext uri="{FF2B5EF4-FFF2-40B4-BE49-F238E27FC236}">
                      <a16:creationId xmlns:a16="http://schemas.microsoft.com/office/drawing/2014/main" id="{580FF166-4D84-4B82-9285-1594C5F7D4E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7" name="Graphic 36" descr="Bus">
                  <a:extLst>
                    <a:ext uri="{FF2B5EF4-FFF2-40B4-BE49-F238E27FC236}">
                      <a16:creationId xmlns:a16="http://schemas.microsoft.com/office/drawing/2014/main" id="{3CB820AE-F593-41AD-A677-1476CB00B11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8" name="Graphic 37" descr="Bus">
                  <a:extLst>
                    <a:ext uri="{FF2B5EF4-FFF2-40B4-BE49-F238E27FC236}">
                      <a16:creationId xmlns:a16="http://schemas.microsoft.com/office/drawing/2014/main" id="{E1473E16-2C2F-4C60-91DC-CAD96B9A888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9" name="Graphic 38" descr="Bus">
                  <a:extLst>
                    <a:ext uri="{FF2B5EF4-FFF2-40B4-BE49-F238E27FC236}">
                      <a16:creationId xmlns:a16="http://schemas.microsoft.com/office/drawing/2014/main" id="{314969FE-47F8-45DD-A399-5D95AA718B6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40" name="Graphic 39" descr="Bus">
                  <a:extLst>
                    <a:ext uri="{FF2B5EF4-FFF2-40B4-BE49-F238E27FC236}">
                      <a16:creationId xmlns:a16="http://schemas.microsoft.com/office/drawing/2014/main" id="{739FC03E-35AA-45B8-932E-AFF0E06B7D8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30" name="Groep 29">
                <a:extLst>
                  <a:ext uri="{FF2B5EF4-FFF2-40B4-BE49-F238E27FC236}">
                    <a16:creationId xmlns:a16="http://schemas.microsoft.com/office/drawing/2014/main" id="{3130A09B-DA2E-41D8-BD52-F2A5007940CD}"/>
                  </a:ext>
                </a:extLst>
              </p:cNvPr>
              <p:cNvGrpSpPr/>
              <p:nvPr/>
            </p:nvGrpSpPr>
            <p:grpSpPr>
              <a:xfrm>
                <a:off x="2534765" y="2728075"/>
                <a:ext cx="1327608" cy="277374"/>
                <a:chOff x="507758" y="4160402"/>
                <a:chExt cx="1946085" cy="381475"/>
              </a:xfrm>
              <a:grpFill/>
            </p:grpSpPr>
            <p:pic>
              <p:nvPicPr>
                <p:cNvPr id="31" name="Graphic 30" descr="Bus">
                  <a:extLst>
                    <a:ext uri="{FF2B5EF4-FFF2-40B4-BE49-F238E27FC236}">
                      <a16:creationId xmlns:a16="http://schemas.microsoft.com/office/drawing/2014/main" id="{1D5A9A97-01D3-446D-A2A7-9C26E7D9334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2" name="Graphic 31" descr="Bus">
                  <a:extLst>
                    <a:ext uri="{FF2B5EF4-FFF2-40B4-BE49-F238E27FC236}">
                      <a16:creationId xmlns:a16="http://schemas.microsoft.com/office/drawing/2014/main" id="{9C5AB331-6EC8-46B7-B0FD-FC6C8D4DEEA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3" name="Graphic 32" descr="Bus">
                  <a:extLst>
                    <a:ext uri="{FF2B5EF4-FFF2-40B4-BE49-F238E27FC236}">
                      <a16:creationId xmlns:a16="http://schemas.microsoft.com/office/drawing/2014/main" id="{82F19206-7B2A-4AA2-9026-D084F72C35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4" name="Graphic 33" descr="Bus">
                  <a:extLst>
                    <a:ext uri="{FF2B5EF4-FFF2-40B4-BE49-F238E27FC236}">
                      <a16:creationId xmlns:a16="http://schemas.microsoft.com/office/drawing/2014/main" id="{9E71D2A1-B4BD-49FC-B9F2-C230F0357BF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5" name="Graphic 34" descr="Bus">
                  <a:extLst>
                    <a:ext uri="{FF2B5EF4-FFF2-40B4-BE49-F238E27FC236}">
                      <a16:creationId xmlns:a16="http://schemas.microsoft.com/office/drawing/2014/main" id="{DE14D9B5-2239-4341-B238-9CA9A981FCF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6" name="Groep 15">
              <a:extLst>
                <a:ext uri="{FF2B5EF4-FFF2-40B4-BE49-F238E27FC236}">
                  <a16:creationId xmlns:a16="http://schemas.microsoft.com/office/drawing/2014/main" id="{510E728A-A6B7-4D3D-9B7D-95EDE03E160A}"/>
                </a:ext>
              </a:extLst>
            </p:cNvPr>
            <p:cNvGrpSpPr/>
            <p:nvPr/>
          </p:nvGrpSpPr>
          <p:grpSpPr>
            <a:xfrm>
              <a:off x="2413302" y="4430750"/>
              <a:ext cx="862777" cy="277374"/>
              <a:chOff x="2534764" y="2567879"/>
              <a:chExt cx="1327609" cy="437570"/>
            </a:xfrm>
            <a:grpFill/>
          </p:grpSpPr>
          <p:grpSp>
            <p:nvGrpSpPr>
              <p:cNvPr id="17" name="Groep 16">
                <a:extLst>
                  <a:ext uri="{FF2B5EF4-FFF2-40B4-BE49-F238E27FC236}">
                    <a16:creationId xmlns:a16="http://schemas.microsoft.com/office/drawing/2014/main" id="{961ABEA8-EC63-4383-9F38-40827A0AD6B5}"/>
                  </a:ext>
                </a:extLst>
              </p:cNvPr>
              <p:cNvGrpSpPr/>
              <p:nvPr/>
            </p:nvGrpSpPr>
            <p:grpSpPr>
              <a:xfrm>
                <a:off x="2534764" y="2567879"/>
                <a:ext cx="1327608" cy="277374"/>
                <a:chOff x="507758" y="4160402"/>
                <a:chExt cx="1946085" cy="381475"/>
              </a:xfrm>
              <a:grpFill/>
            </p:grpSpPr>
            <p:pic>
              <p:nvPicPr>
                <p:cNvPr id="24" name="Graphic 23" descr="Bus">
                  <a:extLst>
                    <a:ext uri="{FF2B5EF4-FFF2-40B4-BE49-F238E27FC236}">
                      <a16:creationId xmlns:a16="http://schemas.microsoft.com/office/drawing/2014/main" id="{81A5E54B-E835-4F8D-82C0-94EB651E70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5" name="Graphic 24" descr="Bus">
                  <a:extLst>
                    <a:ext uri="{FF2B5EF4-FFF2-40B4-BE49-F238E27FC236}">
                      <a16:creationId xmlns:a16="http://schemas.microsoft.com/office/drawing/2014/main" id="{08DCD072-E2FC-467F-BB3C-F5BBC9AE2BD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6" name="Graphic 25" descr="Bus">
                  <a:extLst>
                    <a:ext uri="{FF2B5EF4-FFF2-40B4-BE49-F238E27FC236}">
                      <a16:creationId xmlns:a16="http://schemas.microsoft.com/office/drawing/2014/main" id="{58BB6F66-55D6-4FA3-B8B6-53E77F36862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7" name="Graphic 26" descr="Bus">
                  <a:extLst>
                    <a:ext uri="{FF2B5EF4-FFF2-40B4-BE49-F238E27FC236}">
                      <a16:creationId xmlns:a16="http://schemas.microsoft.com/office/drawing/2014/main" id="{DA5BC53C-98CC-470F-B448-F47E9410A73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8" name="Graphic 27" descr="Bus">
                  <a:extLst>
                    <a:ext uri="{FF2B5EF4-FFF2-40B4-BE49-F238E27FC236}">
                      <a16:creationId xmlns:a16="http://schemas.microsoft.com/office/drawing/2014/main" id="{1220BE33-E412-4C20-BA24-7AA58F2300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8" name="Groep 17">
                <a:extLst>
                  <a:ext uri="{FF2B5EF4-FFF2-40B4-BE49-F238E27FC236}">
                    <a16:creationId xmlns:a16="http://schemas.microsoft.com/office/drawing/2014/main" id="{C15C382C-41E1-4E85-A4DA-BF18EBC95F6D}"/>
                  </a:ext>
                </a:extLst>
              </p:cNvPr>
              <p:cNvGrpSpPr/>
              <p:nvPr/>
            </p:nvGrpSpPr>
            <p:grpSpPr>
              <a:xfrm>
                <a:off x="2534765" y="2728075"/>
                <a:ext cx="1327608" cy="277374"/>
                <a:chOff x="507758" y="4160402"/>
                <a:chExt cx="1946085" cy="381475"/>
              </a:xfrm>
              <a:grpFill/>
            </p:grpSpPr>
            <p:pic>
              <p:nvPicPr>
                <p:cNvPr id="19" name="Graphic 18" descr="Bus">
                  <a:extLst>
                    <a:ext uri="{FF2B5EF4-FFF2-40B4-BE49-F238E27FC236}">
                      <a16:creationId xmlns:a16="http://schemas.microsoft.com/office/drawing/2014/main" id="{517DC394-2797-41F7-ADD4-B825C84D712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0" name="Graphic 19" descr="Bus">
                  <a:extLst>
                    <a:ext uri="{FF2B5EF4-FFF2-40B4-BE49-F238E27FC236}">
                      <a16:creationId xmlns:a16="http://schemas.microsoft.com/office/drawing/2014/main" id="{A8D8A9B3-25D9-44FF-86CB-8634298DD3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1" name="Graphic 20" descr="Bus">
                  <a:extLst>
                    <a:ext uri="{FF2B5EF4-FFF2-40B4-BE49-F238E27FC236}">
                      <a16:creationId xmlns:a16="http://schemas.microsoft.com/office/drawing/2014/main" id="{E4333D24-FF5C-4533-B26A-5FD02F8A19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2" name="Graphic 21" descr="Bus">
                  <a:extLst>
                    <a:ext uri="{FF2B5EF4-FFF2-40B4-BE49-F238E27FC236}">
                      <a16:creationId xmlns:a16="http://schemas.microsoft.com/office/drawing/2014/main" id="{58B3CCF2-7DBC-4501-8D25-DF89665197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3" name="Graphic 22" descr="Bus">
                  <a:extLst>
                    <a:ext uri="{FF2B5EF4-FFF2-40B4-BE49-F238E27FC236}">
                      <a16:creationId xmlns:a16="http://schemas.microsoft.com/office/drawing/2014/main" id="{CDA2984A-29D9-44E4-8004-A7062CD8BBD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grpSp>
        <p:nvGrpSpPr>
          <p:cNvPr id="89" name="Groep 88">
            <a:extLst>
              <a:ext uri="{FF2B5EF4-FFF2-40B4-BE49-F238E27FC236}">
                <a16:creationId xmlns:a16="http://schemas.microsoft.com/office/drawing/2014/main" id="{FCC1BA02-7651-4C9D-BFE6-FA4F86976F50}"/>
              </a:ext>
            </a:extLst>
          </p:cNvPr>
          <p:cNvGrpSpPr/>
          <p:nvPr/>
        </p:nvGrpSpPr>
        <p:grpSpPr>
          <a:xfrm>
            <a:off x="1044927" y="3947570"/>
            <a:ext cx="862777" cy="277374"/>
            <a:chOff x="2534764" y="2567879"/>
            <a:chExt cx="1327609" cy="437570"/>
          </a:xfrm>
          <a:solidFill>
            <a:schemeClr val="tx2"/>
          </a:solidFill>
        </p:grpSpPr>
        <p:grpSp>
          <p:nvGrpSpPr>
            <p:cNvPr id="90" name="Groep 89">
              <a:extLst>
                <a:ext uri="{FF2B5EF4-FFF2-40B4-BE49-F238E27FC236}">
                  <a16:creationId xmlns:a16="http://schemas.microsoft.com/office/drawing/2014/main" id="{D4104BA5-C1F9-415A-AC50-16E547A2F5CB}"/>
                </a:ext>
              </a:extLst>
            </p:cNvPr>
            <p:cNvGrpSpPr/>
            <p:nvPr/>
          </p:nvGrpSpPr>
          <p:grpSpPr>
            <a:xfrm>
              <a:off x="2534764" y="2567879"/>
              <a:ext cx="1327608" cy="277374"/>
              <a:chOff x="507758" y="4160402"/>
              <a:chExt cx="1946085" cy="381475"/>
            </a:xfrm>
            <a:grpFill/>
          </p:grpSpPr>
          <p:pic>
            <p:nvPicPr>
              <p:cNvPr id="97" name="Graphic 96" descr="Bus">
                <a:extLst>
                  <a:ext uri="{FF2B5EF4-FFF2-40B4-BE49-F238E27FC236}">
                    <a16:creationId xmlns:a16="http://schemas.microsoft.com/office/drawing/2014/main" id="{11DF9E52-2ACF-41BB-8EDC-70D8C6D0269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98" name="Graphic 97" descr="Bus">
                <a:extLst>
                  <a:ext uri="{FF2B5EF4-FFF2-40B4-BE49-F238E27FC236}">
                    <a16:creationId xmlns:a16="http://schemas.microsoft.com/office/drawing/2014/main" id="{2BF59686-6AC4-48D8-BD53-440C995FEE6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99" name="Graphic 98" descr="Bus">
                <a:extLst>
                  <a:ext uri="{FF2B5EF4-FFF2-40B4-BE49-F238E27FC236}">
                    <a16:creationId xmlns:a16="http://schemas.microsoft.com/office/drawing/2014/main" id="{F6163A8A-AD06-4D93-9323-9F457723094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00" name="Graphic 99" descr="Bus">
                <a:extLst>
                  <a:ext uri="{FF2B5EF4-FFF2-40B4-BE49-F238E27FC236}">
                    <a16:creationId xmlns:a16="http://schemas.microsoft.com/office/drawing/2014/main" id="{D89C72E7-CF11-42EA-906F-E4DF54C005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01" name="Graphic 100" descr="Bus">
                <a:extLst>
                  <a:ext uri="{FF2B5EF4-FFF2-40B4-BE49-F238E27FC236}">
                    <a16:creationId xmlns:a16="http://schemas.microsoft.com/office/drawing/2014/main" id="{B8384078-A980-4A17-927A-EC99B16FFBF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91" name="Groep 90">
              <a:extLst>
                <a:ext uri="{FF2B5EF4-FFF2-40B4-BE49-F238E27FC236}">
                  <a16:creationId xmlns:a16="http://schemas.microsoft.com/office/drawing/2014/main" id="{582BC691-0F88-4AF1-BE82-FC4029A225DC}"/>
                </a:ext>
              </a:extLst>
            </p:cNvPr>
            <p:cNvGrpSpPr/>
            <p:nvPr/>
          </p:nvGrpSpPr>
          <p:grpSpPr>
            <a:xfrm>
              <a:off x="2534765" y="2728075"/>
              <a:ext cx="1327608" cy="277374"/>
              <a:chOff x="507758" y="4160402"/>
              <a:chExt cx="1946085" cy="381475"/>
            </a:xfrm>
            <a:grpFill/>
          </p:grpSpPr>
          <p:pic>
            <p:nvPicPr>
              <p:cNvPr id="92" name="Graphic 91" descr="Bus">
                <a:extLst>
                  <a:ext uri="{FF2B5EF4-FFF2-40B4-BE49-F238E27FC236}">
                    <a16:creationId xmlns:a16="http://schemas.microsoft.com/office/drawing/2014/main" id="{BE97AF63-CE07-4395-8D48-2DB9982C4D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93" name="Graphic 92" descr="Bus">
                <a:extLst>
                  <a:ext uri="{FF2B5EF4-FFF2-40B4-BE49-F238E27FC236}">
                    <a16:creationId xmlns:a16="http://schemas.microsoft.com/office/drawing/2014/main" id="{ECF3FD0C-0947-47CE-A7B0-2F9BFCA370C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94" name="Graphic 93" descr="Bus">
                <a:extLst>
                  <a:ext uri="{FF2B5EF4-FFF2-40B4-BE49-F238E27FC236}">
                    <a16:creationId xmlns:a16="http://schemas.microsoft.com/office/drawing/2014/main" id="{3ACA2975-5460-4E0B-8370-EF07929A197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95" name="Graphic 94" descr="Bus">
                <a:extLst>
                  <a:ext uri="{FF2B5EF4-FFF2-40B4-BE49-F238E27FC236}">
                    <a16:creationId xmlns:a16="http://schemas.microsoft.com/office/drawing/2014/main" id="{720A84A1-B22A-4E4B-AD36-1F278C1ACBF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96" name="Graphic 95" descr="Bus">
                <a:extLst>
                  <a:ext uri="{FF2B5EF4-FFF2-40B4-BE49-F238E27FC236}">
                    <a16:creationId xmlns:a16="http://schemas.microsoft.com/office/drawing/2014/main" id="{C6FA7C39-B98B-4A58-B514-81E5D0032B5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2" name="Groep 101">
            <a:extLst>
              <a:ext uri="{FF2B5EF4-FFF2-40B4-BE49-F238E27FC236}">
                <a16:creationId xmlns:a16="http://schemas.microsoft.com/office/drawing/2014/main" id="{88BF98EE-F138-4315-AE89-A9A2DBB2AEA1}"/>
              </a:ext>
            </a:extLst>
          </p:cNvPr>
          <p:cNvGrpSpPr/>
          <p:nvPr/>
        </p:nvGrpSpPr>
        <p:grpSpPr>
          <a:xfrm>
            <a:off x="7087064" y="1697989"/>
            <a:ext cx="1517384" cy="2529945"/>
            <a:chOff x="4574741" y="2332106"/>
            <a:chExt cx="1786295" cy="2978302"/>
          </a:xfrm>
          <a:solidFill>
            <a:schemeClr val="tx2"/>
          </a:solidFill>
        </p:grpSpPr>
        <p:grpSp>
          <p:nvGrpSpPr>
            <p:cNvPr id="103" name="Groep 102">
              <a:extLst>
                <a:ext uri="{FF2B5EF4-FFF2-40B4-BE49-F238E27FC236}">
                  <a16:creationId xmlns:a16="http://schemas.microsoft.com/office/drawing/2014/main" id="{E806FB32-97DE-4CE3-AB56-FE7118D17A9D}"/>
                </a:ext>
              </a:extLst>
            </p:cNvPr>
            <p:cNvGrpSpPr/>
            <p:nvPr/>
          </p:nvGrpSpPr>
          <p:grpSpPr>
            <a:xfrm>
              <a:off x="5498259" y="5033034"/>
              <a:ext cx="862777" cy="277374"/>
              <a:chOff x="2534764" y="2567879"/>
              <a:chExt cx="1327609" cy="437570"/>
            </a:xfrm>
            <a:grpFill/>
          </p:grpSpPr>
          <p:grpSp>
            <p:nvGrpSpPr>
              <p:cNvPr id="351" name="Groep 350">
                <a:extLst>
                  <a:ext uri="{FF2B5EF4-FFF2-40B4-BE49-F238E27FC236}">
                    <a16:creationId xmlns:a16="http://schemas.microsoft.com/office/drawing/2014/main" id="{72365B0B-F660-4C9C-8909-A024B7E35D96}"/>
                  </a:ext>
                </a:extLst>
              </p:cNvPr>
              <p:cNvGrpSpPr/>
              <p:nvPr/>
            </p:nvGrpSpPr>
            <p:grpSpPr>
              <a:xfrm>
                <a:off x="2534764" y="2567879"/>
                <a:ext cx="1327608" cy="277374"/>
                <a:chOff x="507758" y="4160402"/>
                <a:chExt cx="1946085" cy="381475"/>
              </a:xfrm>
              <a:grpFill/>
            </p:grpSpPr>
            <p:pic>
              <p:nvPicPr>
                <p:cNvPr id="358" name="Graphic 357" descr="Bus">
                  <a:extLst>
                    <a:ext uri="{FF2B5EF4-FFF2-40B4-BE49-F238E27FC236}">
                      <a16:creationId xmlns:a16="http://schemas.microsoft.com/office/drawing/2014/main" id="{886985C2-3030-4B13-A9CB-1FADD7F621B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59" name="Graphic 358" descr="Bus">
                  <a:extLst>
                    <a:ext uri="{FF2B5EF4-FFF2-40B4-BE49-F238E27FC236}">
                      <a16:creationId xmlns:a16="http://schemas.microsoft.com/office/drawing/2014/main" id="{062A7DBB-420E-4778-9897-4C0AAF9E9F8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60" name="Graphic 359" descr="Bus">
                  <a:extLst>
                    <a:ext uri="{FF2B5EF4-FFF2-40B4-BE49-F238E27FC236}">
                      <a16:creationId xmlns:a16="http://schemas.microsoft.com/office/drawing/2014/main" id="{711D0EB8-F9F8-4D12-BC1B-691078EF3E4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61" name="Graphic 360" descr="Bus">
                  <a:extLst>
                    <a:ext uri="{FF2B5EF4-FFF2-40B4-BE49-F238E27FC236}">
                      <a16:creationId xmlns:a16="http://schemas.microsoft.com/office/drawing/2014/main" id="{17F344CA-E2F3-4604-A185-1E8876FCF44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62" name="Graphic 361" descr="Bus">
                  <a:extLst>
                    <a:ext uri="{FF2B5EF4-FFF2-40B4-BE49-F238E27FC236}">
                      <a16:creationId xmlns:a16="http://schemas.microsoft.com/office/drawing/2014/main" id="{8EC45404-4804-42B4-BD16-81E1157AE9C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352" name="Groep 351">
                <a:extLst>
                  <a:ext uri="{FF2B5EF4-FFF2-40B4-BE49-F238E27FC236}">
                    <a16:creationId xmlns:a16="http://schemas.microsoft.com/office/drawing/2014/main" id="{6C135653-E62E-447B-BCB4-96F14DDC0489}"/>
                  </a:ext>
                </a:extLst>
              </p:cNvPr>
              <p:cNvGrpSpPr/>
              <p:nvPr/>
            </p:nvGrpSpPr>
            <p:grpSpPr>
              <a:xfrm>
                <a:off x="2534765" y="2728075"/>
                <a:ext cx="1327608" cy="277374"/>
                <a:chOff x="507758" y="4160402"/>
                <a:chExt cx="1946085" cy="381475"/>
              </a:xfrm>
              <a:grpFill/>
            </p:grpSpPr>
            <p:pic>
              <p:nvPicPr>
                <p:cNvPr id="353" name="Graphic 352" descr="Bus">
                  <a:extLst>
                    <a:ext uri="{FF2B5EF4-FFF2-40B4-BE49-F238E27FC236}">
                      <a16:creationId xmlns:a16="http://schemas.microsoft.com/office/drawing/2014/main" id="{90264378-B68A-4E01-8CCB-EFE470FCC14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54" name="Graphic 353" descr="Bus">
                  <a:extLst>
                    <a:ext uri="{FF2B5EF4-FFF2-40B4-BE49-F238E27FC236}">
                      <a16:creationId xmlns:a16="http://schemas.microsoft.com/office/drawing/2014/main" id="{CCD1D59F-93FF-4818-BA90-0F8866B795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55" name="Graphic 354" descr="Bus">
                  <a:extLst>
                    <a:ext uri="{FF2B5EF4-FFF2-40B4-BE49-F238E27FC236}">
                      <a16:creationId xmlns:a16="http://schemas.microsoft.com/office/drawing/2014/main" id="{83510309-4448-4D03-9EC5-89D2B7FEDD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56" name="Graphic 355" descr="Bus">
                  <a:extLst>
                    <a:ext uri="{FF2B5EF4-FFF2-40B4-BE49-F238E27FC236}">
                      <a16:creationId xmlns:a16="http://schemas.microsoft.com/office/drawing/2014/main" id="{DBFE1E83-A27C-45A7-8761-8716CEFEDA8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57" name="Graphic 356" descr="Bus">
                  <a:extLst>
                    <a:ext uri="{FF2B5EF4-FFF2-40B4-BE49-F238E27FC236}">
                      <a16:creationId xmlns:a16="http://schemas.microsoft.com/office/drawing/2014/main" id="{DB83FB86-E195-465A-BEDF-B3CC7E21FEB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4" name="Groep 103">
              <a:extLst>
                <a:ext uri="{FF2B5EF4-FFF2-40B4-BE49-F238E27FC236}">
                  <a16:creationId xmlns:a16="http://schemas.microsoft.com/office/drawing/2014/main" id="{8EC59799-EFE8-468C-810B-672CBB8F7010}"/>
                </a:ext>
              </a:extLst>
            </p:cNvPr>
            <p:cNvGrpSpPr/>
            <p:nvPr/>
          </p:nvGrpSpPr>
          <p:grpSpPr>
            <a:xfrm>
              <a:off x="5498259" y="4718874"/>
              <a:ext cx="862777" cy="277374"/>
              <a:chOff x="2534764" y="2567879"/>
              <a:chExt cx="1327609" cy="437570"/>
            </a:xfrm>
            <a:grpFill/>
          </p:grpSpPr>
          <p:grpSp>
            <p:nvGrpSpPr>
              <p:cNvPr id="339" name="Groep 338">
                <a:extLst>
                  <a:ext uri="{FF2B5EF4-FFF2-40B4-BE49-F238E27FC236}">
                    <a16:creationId xmlns:a16="http://schemas.microsoft.com/office/drawing/2014/main" id="{4069BFCC-0A72-45BD-ADFE-D5C0E659C167}"/>
                  </a:ext>
                </a:extLst>
              </p:cNvPr>
              <p:cNvGrpSpPr/>
              <p:nvPr/>
            </p:nvGrpSpPr>
            <p:grpSpPr>
              <a:xfrm>
                <a:off x="2534764" y="2567879"/>
                <a:ext cx="1327608" cy="277374"/>
                <a:chOff x="507758" y="4160402"/>
                <a:chExt cx="1946085" cy="381475"/>
              </a:xfrm>
              <a:grpFill/>
            </p:grpSpPr>
            <p:pic>
              <p:nvPicPr>
                <p:cNvPr id="346" name="Graphic 345" descr="Bus">
                  <a:extLst>
                    <a:ext uri="{FF2B5EF4-FFF2-40B4-BE49-F238E27FC236}">
                      <a16:creationId xmlns:a16="http://schemas.microsoft.com/office/drawing/2014/main" id="{0DABF91B-37D7-4096-A11E-894F2C0B78F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47" name="Graphic 346" descr="Bus">
                  <a:extLst>
                    <a:ext uri="{FF2B5EF4-FFF2-40B4-BE49-F238E27FC236}">
                      <a16:creationId xmlns:a16="http://schemas.microsoft.com/office/drawing/2014/main" id="{B5F1C4DA-E81F-416D-A30B-6A4677E73CB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48" name="Graphic 347" descr="Bus">
                  <a:extLst>
                    <a:ext uri="{FF2B5EF4-FFF2-40B4-BE49-F238E27FC236}">
                      <a16:creationId xmlns:a16="http://schemas.microsoft.com/office/drawing/2014/main" id="{DFA2AA71-35D3-4792-905D-2E5017614D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49" name="Graphic 348" descr="Bus">
                  <a:extLst>
                    <a:ext uri="{FF2B5EF4-FFF2-40B4-BE49-F238E27FC236}">
                      <a16:creationId xmlns:a16="http://schemas.microsoft.com/office/drawing/2014/main" id="{8D9B22E5-9958-4AFA-AE4A-22BCFCE83FD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50" name="Graphic 349" descr="Bus">
                  <a:extLst>
                    <a:ext uri="{FF2B5EF4-FFF2-40B4-BE49-F238E27FC236}">
                      <a16:creationId xmlns:a16="http://schemas.microsoft.com/office/drawing/2014/main" id="{79D04DAE-51F5-4BEC-B8F6-C82C716C52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340" name="Groep 339">
                <a:extLst>
                  <a:ext uri="{FF2B5EF4-FFF2-40B4-BE49-F238E27FC236}">
                    <a16:creationId xmlns:a16="http://schemas.microsoft.com/office/drawing/2014/main" id="{E02152E5-D531-443A-8D32-0947F95517EF}"/>
                  </a:ext>
                </a:extLst>
              </p:cNvPr>
              <p:cNvGrpSpPr/>
              <p:nvPr/>
            </p:nvGrpSpPr>
            <p:grpSpPr>
              <a:xfrm>
                <a:off x="2534765" y="2728075"/>
                <a:ext cx="1327608" cy="277374"/>
                <a:chOff x="507758" y="4160402"/>
                <a:chExt cx="1946085" cy="381475"/>
              </a:xfrm>
              <a:grpFill/>
            </p:grpSpPr>
            <p:pic>
              <p:nvPicPr>
                <p:cNvPr id="341" name="Graphic 340" descr="Bus">
                  <a:extLst>
                    <a:ext uri="{FF2B5EF4-FFF2-40B4-BE49-F238E27FC236}">
                      <a16:creationId xmlns:a16="http://schemas.microsoft.com/office/drawing/2014/main" id="{54426938-43D7-4022-B5D6-E69971D0B8B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42" name="Graphic 341" descr="Bus">
                  <a:extLst>
                    <a:ext uri="{FF2B5EF4-FFF2-40B4-BE49-F238E27FC236}">
                      <a16:creationId xmlns:a16="http://schemas.microsoft.com/office/drawing/2014/main" id="{B1C304B5-356B-4FA7-9BF3-E076D5BD59E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43" name="Graphic 342" descr="Bus">
                  <a:extLst>
                    <a:ext uri="{FF2B5EF4-FFF2-40B4-BE49-F238E27FC236}">
                      <a16:creationId xmlns:a16="http://schemas.microsoft.com/office/drawing/2014/main" id="{079DB87C-D6DA-4BA1-9B3B-88E628FBD3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44" name="Graphic 343" descr="Bus">
                  <a:extLst>
                    <a:ext uri="{FF2B5EF4-FFF2-40B4-BE49-F238E27FC236}">
                      <a16:creationId xmlns:a16="http://schemas.microsoft.com/office/drawing/2014/main" id="{A08FCEF0-167A-4F7A-84F6-C25BCE0ECE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45" name="Graphic 344" descr="Bus">
                  <a:extLst>
                    <a:ext uri="{FF2B5EF4-FFF2-40B4-BE49-F238E27FC236}">
                      <a16:creationId xmlns:a16="http://schemas.microsoft.com/office/drawing/2014/main" id="{6FCF5391-BD04-4EC7-9DD8-AAA7EEC46B4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5" name="Groep 104">
              <a:extLst>
                <a:ext uri="{FF2B5EF4-FFF2-40B4-BE49-F238E27FC236}">
                  <a16:creationId xmlns:a16="http://schemas.microsoft.com/office/drawing/2014/main" id="{01BFCCD2-DB00-4B0D-BBCB-370B6890A8CD}"/>
                </a:ext>
              </a:extLst>
            </p:cNvPr>
            <p:cNvGrpSpPr/>
            <p:nvPr/>
          </p:nvGrpSpPr>
          <p:grpSpPr>
            <a:xfrm>
              <a:off x="4574741" y="4718874"/>
              <a:ext cx="862777" cy="277374"/>
              <a:chOff x="2534764" y="2567879"/>
              <a:chExt cx="1327609" cy="437570"/>
            </a:xfrm>
            <a:grpFill/>
          </p:grpSpPr>
          <p:grpSp>
            <p:nvGrpSpPr>
              <p:cNvPr id="327" name="Groep 326">
                <a:extLst>
                  <a:ext uri="{FF2B5EF4-FFF2-40B4-BE49-F238E27FC236}">
                    <a16:creationId xmlns:a16="http://schemas.microsoft.com/office/drawing/2014/main" id="{F6A3F10A-5FC6-48CD-A875-18DD84E3E93D}"/>
                  </a:ext>
                </a:extLst>
              </p:cNvPr>
              <p:cNvGrpSpPr/>
              <p:nvPr/>
            </p:nvGrpSpPr>
            <p:grpSpPr>
              <a:xfrm>
                <a:off x="2534764" y="2567879"/>
                <a:ext cx="1327608" cy="277374"/>
                <a:chOff x="507758" y="4160402"/>
                <a:chExt cx="1946085" cy="381475"/>
              </a:xfrm>
              <a:grpFill/>
            </p:grpSpPr>
            <p:pic>
              <p:nvPicPr>
                <p:cNvPr id="334" name="Graphic 333" descr="Bus">
                  <a:extLst>
                    <a:ext uri="{FF2B5EF4-FFF2-40B4-BE49-F238E27FC236}">
                      <a16:creationId xmlns:a16="http://schemas.microsoft.com/office/drawing/2014/main" id="{26ED52F2-1F47-4511-95E4-21079B9181C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35" name="Graphic 334" descr="Bus">
                  <a:extLst>
                    <a:ext uri="{FF2B5EF4-FFF2-40B4-BE49-F238E27FC236}">
                      <a16:creationId xmlns:a16="http://schemas.microsoft.com/office/drawing/2014/main" id="{5037A9F5-CA37-4B63-BDB6-92ADFFEE4F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36" name="Graphic 335" descr="Bus">
                  <a:extLst>
                    <a:ext uri="{FF2B5EF4-FFF2-40B4-BE49-F238E27FC236}">
                      <a16:creationId xmlns:a16="http://schemas.microsoft.com/office/drawing/2014/main" id="{3CFD7CF2-C9FB-4A1F-BBB3-DEF8191B71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37" name="Graphic 336" descr="Bus">
                  <a:extLst>
                    <a:ext uri="{FF2B5EF4-FFF2-40B4-BE49-F238E27FC236}">
                      <a16:creationId xmlns:a16="http://schemas.microsoft.com/office/drawing/2014/main" id="{4ABB21AA-BA96-42E8-A6B0-72F23B44AA1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38" name="Graphic 337" descr="Bus">
                  <a:extLst>
                    <a:ext uri="{FF2B5EF4-FFF2-40B4-BE49-F238E27FC236}">
                      <a16:creationId xmlns:a16="http://schemas.microsoft.com/office/drawing/2014/main" id="{D384628E-9D8A-452E-8157-A5A35F2F94A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328" name="Groep 327">
                <a:extLst>
                  <a:ext uri="{FF2B5EF4-FFF2-40B4-BE49-F238E27FC236}">
                    <a16:creationId xmlns:a16="http://schemas.microsoft.com/office/drawing/2014/main" id="{0B9D0E2E-0459-482B-8009-EF733906B9B3}"/>
                  </a:ext>
                </a:extLst>
              </p:cNvPr>
              <p:cNvGrpSpPr/>
              <p:nvPr/>
            </p:nvGrpSpPr>
            <p:grpSpPr>
              <a:xfrm>
                <a:off x="2534765" y="2728075"/>
                <a:ext cx="1327608" cy="277374"/>
                <a:chOff x="507758" y="4160402"/>
                <a:chExt cx="1946085" cy="381475"/>
              </a:xfrm>
              <a:grpFill/>
            </p:grpSpPr>
            <p:pic>
              <p:nvPicPr>
                <p:cNvPr id="329" name="Graphic 328" descr="Bus">
                  <a:extLst>
                    <a:ext uri="{FF2B5EF4-FFF2-40B4-BE49-F238E27FC236}">
                      <a16:creationId xmlns:a16="http://schemas.microsoft.com/office/drawing/2014/main" id="{FDA1A8AB-47C7-43B9-B979-412E467078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30" name="Graphic 329" descr="Bus">
                  <a:extLst>
                    <a:ext uri="{FF2B5EF4-FFF2-40B4-BE49-F238E27FC236}">
                      <a16:creationId xmlns:a16="http://schemas.microsoft.com/office/drawing/2014/main" id="{E0C22DCD-D54E-4A58-BF74-DB7F99BCE3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31" name="Graphic 330" descr="Bus">
                  <a:extLst>
                    <a:ext uri="{FF2B5EF4-FFF2-40B4-BE49-F238E27FC236}">
                      <a16:creationId xmlns:a16="http://schemas.microsoft.com/office/drawing/2014/main" id="{1B755210-54E0-4065-BA4B-484E1B417D5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32" name="Graphic 331" descr="Bus">
                  <a:extLst>
                    <a:ext uri="{FF2B5EF4-FFF2-40B4-BE49-F238E27FC236}">
                      <a16:creationId xmlns:a16="http://schemas.microsoft.com/office/drawing/2014/main" id="{0597E1A7-7B73-4592-9463-4FDD1D0B4FE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33" name="Graphic 332" descr="Bus">
                  <a:extLst>
                    <a:ext uri="{FF2B5EF4-FFF2-40B4-BE49-F238E27FC236}">
                      <a16:creationId xmlns:a16="http://schemas.microsoft.com/office/drawing/2014/main" id="{1FA3497B-0240-4E65-A0E2-970337D55B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6" name="Groep 105">
              <a:extLst>
                <a:ext uri="{FF2B5EF4-FFF2-40B4-BE49-F238E27FC236}">
                  <a16:creationId xmlns:a16="http://schemas.microsoft.com/office/drawing/2014/main" id="{A7CF65C4-0793-4504-9F3C-61DAC4FAE76D}"/>
                </a:ext>
              </a:extLst>
            </p:cNvPr>
            <p:cNvGrpSpPr/>
            <p:nvPr/>
          </p:nvGrpSpPr>
          <p:grpSpPr>
            <a:xfrm>
              <a:off x="4574741" y="5020470"/>
              <a:ext cx="862777" cy="277374"/>
              <a:chOff x="2534764" y="2567879"/>
              <a:chExt cx="1327609" cy="437570"/>
            </a:xfrm>
            <a:grpFill/>
          </p:grpSpPr>
          <p:grpSp>
            <p:nvGrpSpPr>
              <p:cNvPr id="315" name="Groep 314">
                <a:extLst>
                  <a:ext uri="{FF2B5EF4-FFF2-40B4-BE49-F238E27FC236}">
                    <a16:creationId xmlns:a16="http://schemas.microsoft.com/office/drawing/2014/main" id="{791B7DFD-B2BE-41E1-9E80-9BF01ACD9D90}"/>
                  </a:ext>
                </a:extLst>
              </p:cNvPr>
              <p:cNvGrpSpPr/>
              <p:nvPr/>
            </p:nvGrpSpPr>
            <p:grpSpPr>
              <a:xfrm>
                <a:off x="2534764" y="2567879"/>
                <a:ext cx="1327608" cy="277374"/>
                <a:chOff x="507758" y="4160402"/>
                <a:chExt cx="1946085" cy="381475"/>
              </a:xfrm>
              <a:grpFill/>
            </p:grpSpPr>
            <p:pic>
              <p:nvPicPr>
                <p:cNvPr id="322" name="Graphic 321" descr="Bus">
                  <a:extLst>
                    <a:ext uri="{FF2B5EF4-FFF2-40B4-BE49-F238E27FC236}">
                      <a16:creationId xmlns:a16="http://schemas.microsoft.com/office/drawing/2014/main" id="{123B6FEF-5471-4DD3-8687-BEF20203BE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23" name="Graphic 322" descr="Bus">
                  <a:extLst>
                    <a:ext uri="{FF2B5EF4-FFF2-40B4-BE49-F238E27FC236}">
                      <a16:creationId xmlns:a16="http://schemas.microsoft.com/office/drawing/2014/main" id="{111DE6D2-0678-44C4-A524-66B4FEE981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24" name="Graphic 323" descr="Bus">
                  <a:extLst>
                    <a:ext uri="{FF2B5EF4-FFF2-40B4-BE49-F238E27FC236}">
                      <a16:creationId xmlns:a16="http://schemas.microsoft.com/office/drawing/2014/main" id="{941034B9-B771-4D54-8F88-A8F661EB7CA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25" name="Graphic 324" descr="Bus">
                  <a:extLst>
                    <a:ext uri="{FF2B5EF4-FFF2-40B4-BE49-F238E27FC236}">
                      <a16:creationId xmlns:a16="http://schemas.microsoft.com/office/drawing/2014/main" id="{F9746CBC-82A7-4A6A-BA5D-825C4D17C0D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26" name="Graphic 325" descr="Bus">
                  <a:extLst>
                    <a:ext uri="{FF2B5EF4-FFF2-40B4-BE49-F238E27FC236}">
                      <a16:creationId xmlns:a16="http://schemas.microsoft.com/office/drawing/2014/main" id="{0B330348-0F88-4FBD-8F42-106802B3CA9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316" name="Groep 315">
                <a:extLst>
                  <a:ext uri="{FF2B5EF4-FFF2-40B4-BE49-F238E27FC236}">
                    <a16:creationId xmlns:a16="http://schemas.microsoft.com/office/drawing/2014/main" id="{98DCD4D8-A26F-4594-BD62-71E069504DE5}"/>
                  </a:ext>
                </a:extLst>
              </p:cNvPr>
              <p:cNvGrpSpPr/>
              <p:nvPr/>
            </p:nvGrpSpPr>
            <p:grpSpPr>
              <a:xfrm>
                <a:off x="2534765" y="2728075"/>
                <a:ext cx="1327608" cy="277374"/>
                <a:chOff x="507758" y="4160402"/>
                <a:chExt cx="1946085" cy="381475"/>
              </a:xfrm>
              <a:grpFill/>
            </p:grpSpPr>
            <p:pic>
              <p:nvPicPr>
                <p:cNvPr id="317" name="Graphic 316" descr="Bus">
                  <a:extLst>
                    <a:ext uri="{FF2B5EF4-FFF2-40B4-BE49-F238E27FC236}">
                      <a16:creationId xmlns:a16="http://schemas.microsoft.com/office/drawing/2014/main" id="{1B006365-F0AC-4DDC-9307-45338D86113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18" name="Graphic 317" descr="Bus">
                  <a:extLst>
                    <a:ext uri="{FF2B5EF4-FFF2-40B4-BE49-F238E27FC236}">
                      <a16:creationId xmlns:a16="http://schemas.microsoft.com/office/drawing/2014/main" id="{F44740BC-18FD-49D2-9700-C6C2516091A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19" name="Graphic 318" descr="Bus">
                  <a:extLst>
                    <a:ext uri="{FF2B5EF4-FFF2-40B4-BE49-F238E27FC236}">
                      <a16:creationId xmlns:a16="http://schemas.microsoft.com/office/drawing/2014/main" id="{5D8CC4FF-774F-4E7C-85DA-82F9E3DB9F1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20" name="Graphic 319" descr="Bus">
                  <a:extLst>
                    <a:ext uri="{FF2B5EF4-FFF2-40B4-BE49-F238E27FC236}">
                      <a16:creationId xmlns:a16="http://schemas.microsoft.com/office/drawing/2014/main" id="{86B9AE7C-3B46-4287-913C-3A1C9214587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21" name="Graphic 320" descr="Bus">
                  <a:extLst>
                    <a:ext uri="{FF2B5EF4-FFF2-40B4-BE49-F238E27FC236}">
                      <a16:creationId xmlns:a16="http://schemas.microsoft.com/office/drawing/2014/main" id="{75FC35F4-00DC-4D0B-BAA0-50A7315E07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7" name="Groep 106">
              <a:extLst>
                <a:ext uri="{FF2B5EF4-FFF2-40B4-BE49-F238E27FC236}">
                  <a16:creationId xmlns:a16="http://schemas.microsoft.com/office/drawing/2014/main" id="{49FB8F09-6456-4AA6-9183-BE91A2244A5D}"/>
                </a:ext>
              </a:extLst>
            </p:cNvPr>
            <p:cNvGrpSpPr/>
            <p:nvPr/>
          </p:nvGrpSpPr>
          <p:grpSpPr>
            <a:xfrm>
              <a:off x="5498259" y="4423107"/>
              <a:ext cx="862777" cy="277374"/>
              <a:chOff x="2534764" y="2567879"/>
              <a:chExt cx="1327609" cy="437570"/>
            </a:xfrm>
            <a:grpFill/>
          </p:grpSpPr>
          <p:grpSp>
            <p:nvGrpSpPr>
              <p:cNvPr id="303" name="Groep 302">
                <a:extLst>
                  <a:ext uri="{FF2B5EF4-FFF2-40B4-BE49-F238E27FC236}">
                    <a16:creationId xmlns:a16="http://schemas.microsoft.com/office/drawing/2014/main" id="{8DC92612-09F9-41EB-BEAA-6F5E955AA691}"/>
                  </a:ext>
                </a:extLst>
              </p:cNvPr>
              <p:cNvGrpSpPr/>
              <p:nvPr/>
            </p:nvGrpSpPr>
            <p:grpSpPr>
              <a:xfrm>
                <a:off x="2534764" y="2567879"/>
                <a:ext cx="1327608" cy="277374"/>
                <a:chOff x="507758" y="4160402"/>
                <a:chExt cx="1946085" cy="381475"/>
              </a:xfrm>
              <a:grpFill/>
            </p:grpSpPr>
            <p:pic>
              <p:nvPicPr>
                <p:cNvPr id="310" name="Graphic 309" descr="Bus">
                  <a:extLst>
                    <a:ext uri="{FF2B5EF4-FFF2-40B4-BE49-F238E27FC236}">
                      <a16:creationId xmlns:a16="http://schemas.microsoft.com/office/drawing/2014/main" id="{E18B4BAD-9EBA-4C22-9829-DE3B78D5647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11" name="Graphic 310" descr="Bus">
                  <a:extLst>
                    <a:ext uri="{FF2B5EF4-FFF2-40B4-BE49-F238E27FC236}">
                      <a16:creationId xmlns:a16="http://schemas.microsoft.com/office/drawing/2014/main" id="{F276671A-B092-4FC5-9BB4-0DC66B9C93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12" name="Graphic 311" descr="Bus">
                  <a:extLst>
                    <a:ext uri="{FF2B5EF4-FFF2-40B4-BE49-F238E27FC236}">
                      <a16:creationId xmlns:a16="http://schemas.microsoft.com/office/drawing/2014/main" id="{8C8FB7BA-DE7C-45B6-BBC5-73EBC24B516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13" name="Graphic 312" descr="Bus">
                  <a:extLst>
                    <a:ext uri="{FF2B5EF4-FFF2-40B4-BE49-F238E27FC236}">
                      <a16:creationId xmlns:a16="http://schemas.microsoft.com/office/drawing/2014/main" id="{EE3145BB-1710-42B0-BFA0-331D59F1618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14" name="Graphic 313" descr="Bus">
                  <a:extLst>
                    <a:ext uri="{FF2B5EF4-FFF2-40B4-BE49-F238E27FC236}">
                      <a16:creationId xmlns:a16="http://schemas.microsoft.com/office/drawing/2014/main" id="{C4F2F200-1FA7-41F0-BC76-5A7C3326208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304" name="Groep 303">
                <a:extLst>
                  <a:ext uri="{FF2B5EF4-FFF2-40B4-BE49-F238E27FC236}">
                    <a16:creationId xmlns:a16="http://schemas.microsoft.com/office/drawing/2014/main" id="{30C59AAA-ACB7-4201-A571-1FE2825977F8}"/>
                  </a:ext>
                </a:extLst>
              </p:cNvPr>
              <p:cNvGrpSpPr/>
              <p:nvPr/>
            </p:nvGrpSpPr>
            <p:grpSpPr>
              <a:xfrm>
                <a:off x="2534765" y="2728075"/>
                <a:ext cx="1327608" cy="277374"/>
                <a:chOff x="507758" y="4160402"/>
                <a:chExt cx="1946085" cy="381475"/>
              </a:xfrm>
              <a:grpFill/>
            </p:grpSpPr>
            <p:pic>
              <p:nvPicPr>
                <p:cNvPr id="305" name="Graphic 304" descr="Bus">
                  <a:extLst>
                    <a:ext uri="{FF2B5EF4-FFF2-40B4-BE49-F238E27FC236}">
                      <a16:creationId xmlns:a16="http://schemas.microsoft.com/office/drawing/2014/main" id="{E9C41EC2-A74B-42A6-8FD0-07B5DDE953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306" name="Graphic 305" descr="Bus">
                  <a:extLst>
                    <a:ext uri="{FF2B5EF4-FFF2-40B4-BE49-F238E27FC236}">
                      <a16:creationId xmlns:a16="http://schemas.microsoft.com/office/drawing/2014/main" id="{D26F1AA0-F79C-4298-B3F0-73545D37A0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07" name="Graphic 306" descr="Bus">
                  <a:extLst>
                    <a:ext uri="{FF2B5EF4-FFF2-40B4-BE49-F238E27FC236}">
                      <a16:creationId xmlns:a16="http://schemas.microsoft.com/office/drawing/2014/main" id="{A3DD38DA-808A-437E-8D1C-05DC791672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08" name="Graphic 307" descr="Bus">
                  <a:extLst>
                    <a:ext uri="{FF2B5EF4-FFF2-40B4-BE49-F238E27FC236}">
                      <a16:creationId xmlns:a16="http://schemas.microsoft.com/office/drawing/2014/main" id="{38A2C947-56CF-46CB-8156-F9902C7A1CE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09" name="Graphic 308" descr="Bus">
                  <a:extLst>
                    <a:ext uri="{FF2B5EF4-FFF2-40B4-BE49-F238E27FC236}">
                      <a16:creationId xmlns:a16="http://schemas.microsoft.com/office/drawing/2014/main" id="{3801B011-C681-46DA-AA05-EFDF7D7ED26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8" name="Groep 107">
              <a:extLst>
                <a:ext uri="{FF2B5EF4-FFF2-40B4-BE49-F238E27FC236}">
                  <a16:creationId xmlns:a16="http://schemas.microsoft.com/office/drawing/2014/main" id="{466E70CB-3124-4D27-91D2-4ADAE10A4226}"/>
                </a:ext>
              </a:extLst>
            </p:cNvPr>
            <p:cNvGrpSpPr/>
            <p:nvPr/>
          </p:nvGrpSpPr>
          <p:grpSpPr>
            <a:xfrm>
              <a:off x="4574741" y="4423107"/>
              <a:ext cx="862777" cy="277374"/>
              <a:chOff x="2534764" y="2567879"/>
              <a:chExt cx="1327609" cy="437570"/>
            </a:xfrm>
            <a:grpFill/>
          </p:grpSpPr>
          <p:grpSp>
            <p:nvGrpSpPr>
              <p:cNvPr id="291" name="Groep 290">
                <a:extLst>
                  <a:ext uri="{FF2B5EF4-FFF2-40B4-BE49-F238E27FC236}">
                    <a16:creationId xmlns:a16="http://schemas.microsoft.com/office/drawing/2014/main" id="{32880749-C163-4F85-BF97-2409F9D3C2BA}"/>
                  </a:ext>
                </a:extLst>
              </p:cNvPr>
              <p:cNvGrpSpPr/>
              <p:nvPr/>
            </p:nvGrpSpPr>
            <p:grpSpPr>
              <a:xfrm>
                <a:off x="2534764" y="2567879"/>
                <a:ext cx="1327608" cy="277374"/>
                <a:chOff x="507758" y="4160402"/>
                <a:chExt cx="1946085" cy="381475"/>
              </a:xfrm>
              <a:grpFill/>
            </p:grpSpPr>
            <p:pic>
              <p:nvPicPr>
                <p:cNvPr id="298" name="Graphic 297" descr="Bus">
                  <a:extLst>
                    <a:ext uri="{FF2B5EF4-FFF2-40B4-BE49-F238E27FC236}">
                      <a16:creationId xmlns:a16="http://schemas.microsoft.com/office/drawing/2014/main" id="{D5CB1D84-BE9C-49FF-B4BD-4A61A5E5C9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99" name="Graphic 298" descr="Bus">
                  <a:extLst>
                    <a:ext uri="{FF2B5EF4-FFF2-40B4-BE49-F238E27FC236}">
                      <a16:creationId xmlns:a16="http://schemas.microsoft.com/office/drawing/2014/main" id="{058061BC-D289-44EC-A5E0-B9BE240D3F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300" name="Graphic 299" descr="Bus">
                  <a:extLst>
                    <a:ext uri="{FF2B5EF4-FFF2-40B4-BE49-F238E27FC236}">
                      <a16:creationId xmlns:a16="http://schemas.microsoft.com/office/drawing/2014/main" id="{6D1A9A28-1BD2-49B0-A6B4-1873DF00A6B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301" name="Graphic 300" descr="Bus">
                  <a:extLst>
                    <a:ext uri="{FF2B5EF4-FFF2-40B4-BE49-F238E27FC236}">
                      <a16:creationId xmlns:a16="http://schemas.microsoft.com/office/drawing/2014/main" id="{4D72CD2B-0993-4F4B-B434-B78F2EF2A6A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302" name="Graphic 301" descr="Bus">
                  <a:extLst>
                    <a:ext uri="{FF2B5EF4-FFF2-40B4-BE49-F238E27FC236}">
                      <a16:creationId xmlns:a16="http://schemas.microsoft.com/office/drawing/2014/main" id="{82B16B1E-2A36-4B51-82FF-09B5F13B58D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92" name="Groep 291">
                <a:extLst>
                  <a:ext uri="{FF2B5EF4-FFF2-40B4-BE49-F238E27FC236}">
                    <a16:creationId xmlns:a16="http://schemas.microsoft.com/office/drawing/2014/main" id="{15512648-7377-4428-B301-F28478262A62}"/>
                  </a:ext>
                </a:extLst>
              </p:cNvPr>
              <p:cNvGrpSpPr/>
              <p:nvPr/>
            </p:nvGrpSpPr>
            <p:grpSpPr>
              <a:xfrm>
                <a:off x="2534765" y="2728075"/>
                <a:ext cx="1327608" cy="277374"/>
                <a:chOff x="507758" y="4160402"/>
                <a:chExt cx="1946085" cy="381475"/>
              </a:xfrm>
              <a:grpFill/>
            </p:grpSpPr>
            <p:pic>
              <p:nvPicPr>
                <p:cNvPr id="293" name="Graphic 292" descr="Bus">
                  <a:extLst>
                    <a:ext uri="{FF2B5EF4-FFF2-40B4-BE49-F238E27FC236}">
                      <a16:creationId xmlns:a16="http://schemas.microsoft.com/office/drawing/2014/main" id="{60295173-480E-4790-8C43-32FF44ABD2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94" name="Graphic 293" descr="Bus">
                  <a:extLst>
                    <a:ext uri="{FF2B5EF4-FFF2-40B4-BE49-F238E27FC236}">
                      <a16:creationId xmlns:a16="http://schemas.microsoft.com/office/drawing/2014/main" id="{DEA47FDB-B541-46FE-87B1-AD977926ADD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95" name="Graphic 294" descr="Bus">
                  <a:extLst>
                    <a:ext uri="{FF2B5EF4-FFF2-40B4-BE49-F238E27FC236}">
                      <a16:creationId xmlns:a16="http://schemas.microsoft.com/office/drawing/2014/main" id="{DEE6AB3B-7E6E-4997-9FA1-9A6030EBD8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96" name="Graphic 295" descr="Bus">
                  <a:extLst>
                    <a:ext uri="{FF2B5EF4-FFF2-40B4-BE49-F238E27FC236}">
                      <a16:creationId xmlns:a16="http://schemas.microsoft.com/office/drawing/2014/main" id="{554AE526-3F73-44D4-85FF-192AF33764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97" name="Graphic 296" descr="Bus">
                  <a:extLst>
                    <a:ext uri="{FF2B5EF4-FFF2-40B4-BE49-F238E27FC236}">
                      <a16:creationId xmlns:a16="http://schemas.microsoft.com/office/drawing/2014/main" id="{91F9512D-9A24-4B1F-9447-1BB03D7FAFA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09" name="Groep 108">
              <a:extLst>
                <a:ext uri="{FF2B5EF4-FFF2-40B4-BE49-F238E27FC236}">
                  <a16:creationId xmlns:a16="http://schemas.microsoft.com/office/drawing/2014/main" id="{60067674-4C84-49B2-A185-C232338B534D}"/>
                </a:ext>
              </a:extLst>
            </p:cNvPr>
            <p:cNvGrpSpPr/>
            <p:nvPr/>
          </p:nvGrpSpPr>
          <p:grpSpPr>
            <a:xfrm>
              <a:off x="5498259" y="4136988"/>
              <a:ext cx="862777" cy="277374"/>
              <a:chOff x="2534764" y="2567879"/>
              <a:chExt cx="1327609" cy="437570"/>
            </a:xfrm>
            <a:grpFill/>
          </p:grpSpPr>
          <p:grpSp>
            <p:nvGrpSpPr>
              <p:cNvPr id="279" name="Groep 278">
                <a:extLst>
                  <a:ext uri="{FF2B5EF4-FFF2-40B4-BE49-F238E27FC236}">
                    <a16:creationId xmlns:a16="http://schemas.microsoft.com/office/drawing/2014/main" id="{7A4ED78A-8B85-4F87-B0B0-A241E4E16652}"/>
                  </a:ext>
                </a:extLst>
              </p:cNvPr>
              <p:cNvGrpSpPr/>
              <p:nvPr/>
            </p:nvGrpSpPr>
            <p:grpSpPr>
              <a:xfrm>
                <a:off x="2534764" y="2567879"/>
                <a:ext cx="1327608" cy="277374"/>
                <a:chOff x="507758" y="4160402"/>
                <a:chExt cx="1946085" cy="381475"/>
              </a:xfrm>
              <a:grpFill/>
            </p:grpSpPr>
            <p:pic>
              <p:nvPicPr>
                <p:cNvPr id="286" name="Graphic 285" descr="Bus">
                  <a:extLst>
                    <a:ext uri="{FF2B5EF4-FFF2-40B4-BE49-F238E27FC236}">
                      <a16:creationId xmlns:a16="http://schemas.microsoft.com/office/drawing/2014/main" id="{4D09080F-43A8-4BA1-8AF2-F943A1BD0F7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87" name="Graphic 286" descr="Bus">
                  <a:extLst>
                    <a:ext uri="{FF2B5EF4-FFF2-40B4-BE49-F238E27FC236}">
                      <a16:creationId xmlns:a16="http://schemas.microsoft.com/office/drawing/2014/main" id="{075EFCAE-68BF-458A-A85C-4E6AA337776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88" name="Graphic 287" descr="Bus">
                  <a:extLst>
                    <a:ext uri="{FF2B5EF4-FFF2-40B4-BE49-F238E27FC236}">
                      <a16:creationId xmlns:a16="http://schemas.microsoft.com/office/drawing/2014/main" id="{968FF495-2AE3-45E2-963D-E60C7B2CE6B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89" name="Graphic 288" descr="Bus">
                  <a:extLst>
                    <a:ext uri="{FF2B5EF4-FFF2-40B4-BE49-F238E27FC236}">
                      <a16:creationId xmlns:a16="http://schemas.microsoft.com/office/drawing/2014/main" id="{A9CDE207-AA59-4851-B358-F611191CE1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90" name="Graphic 289" descr="Bus">
                  <a:extLst>
                    <a:ext uri="{FF2B5EF4-FFF2-40B4-BE49-F238E27FC236}">
                      <a16:creationId xmlns:a16="http://schemas.microsoft.com/office/drawing/2014/main" id="{A8583AB1-136D-4C60-BF68-FBC6F2DD459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80" name="Groep 279">
                <a:extLst>
                  <a:ext uri="{FF2B5EF4-FFF2-40B4-BE49-F238E27FC236}">
                    <a16:creationId xmlns:a16="http://schemas.microsoft.com/office/drawing/2014/main" id="{6F976104-5670-4C98-A334-8B646873F2EC}"/>
                  </a:ext>
                </a:extLst>
              </p:cNvPr>
              <p:cNvGrpSpPr/>
              <p:nvPr/>
            </p:nvGrpSpPr>
            <p:grpSpPr>
              <a:xfrm>
                <a:off x="2534765" y="2728075"/>
                <a:ext cx="1327608" cy="277374"/>
                <a:chOff x="507758" y="4160402"/>
                <a:chExt cx="1946085" cy="381475"/>
              </a:xfrm>
              <a:grpFill/>
            </p:grpSpPr>
            <p:pic>
              <p:nvPicPr>
                <p:cNvPr id="281" name="Graphic 280" descr="Bus">
                  <a:extLst>
                    <a:ext uri="{FF2B5EF4-FFF2-40B4-BE49-F238E27FC236}">
                      <a16:creationId xmlns:a16="http://schemas.microsoft.com/office/drawing/2014/main" id="{83615E50-ABA5-44C1-9EA6-01D1CD4CB83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82" name="Graphic 281" descr="Bus">
                  <a:extLst>
                    <a:ext uri="{FF2B5EF4-FFF2-40B4-BE49-F238E27FC236}">
                      <a16:creationId xmlns:a16="http://schemas.microsoft.com/office/drawing/2014/main" id="{6126FBD5-6480-4C72-B75B-8EEA818ACB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83" name="Graphic 282" descr="Bus">
                  <a:extLst>
                    <a:ext uri="{FF2B5EF4-FFF2-40B4-BE49-F238E27FC236}">
                      <a16:creationId xmlns:a16="http://schemas.microsoft.com/office/drawing/2014/main" id="{589FF88B-389A-4A91-9E36-03B5E76905F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84" name="Graphic 283" descr="Bus">
                  <a:extLst>
                    <a:ext uri="{FF2B5EF4-FFF2-40B4-BE49-F238E27FC236}">
                      <a16:creationId xmlns:a16="http://schemas.microsoft.com/office/drawing/2014/main" id="{23BB1213-97FA-4437-9089-5E096A86858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85" name="Graphic 284" descr="Bus">
                  <a:extLst>
                    <a:ext uri="{FF2B5EF4-FFF2-40B4-BE49-F238E27FC236}">
                      <a16:creationId xmlns:a16="http://schemas.microsoft.com/office/drawing/2014/main" id="{21350F38-424C-47F3-B8C6-3A43EA7F776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0" name="Groep 109">
              <a:extLst>
                <a:ext uri="{FF2B5EF4-FFF2-40B4-BE49-F238E27FC236}">
                  <a16:creationId xmlns:a16="http://schemas.microsoft.com/office/drawing/2014/main" id="{0AD4A86D-2804-4F21-A38C-8C84762654C8}"/>
                </a:ext>
              </a:extLst>
            </p:cNvPr>
            <p:cNvGrpSpPr/>
            <p:nvPr/>
          </p:nvGrpSpPr>
          <p:grpSpPr>
            <a:xfrm>
              <a:off x="5498259" y="3822828"/>
              <a:ext cx="862777" cy="277374"/>
              <a:chOff x="2534764" y="2567879"/>
              <a:chExt cx="1327609" cy="437570"/>
            </a:xfrm>
            <a:grpFill/>
          </p:grpSpPr>
          <p:grpSp>
            <p:nvGrpSpPr>
              <p:cNvPr id="267" name="Groep 266">
                <a:extLst>
                  <a:ext uri="{FF2B5EF4-FFF2-40B4-BE49-F238E27FC236}">
                    <a16:creationId xmlns:a16="http://schemas.microsoft.com/office/drawing/2014/main" id="{D0ACE9DF-5F72-4D52-BA6C-3C9AFC923C88}"/>
                  </a:ext>
                </a:extLst>
              </p:cNvPr>
              <p:cNvGrpSpPr/>
              <p:nvPr/>
            </p:nvGrpSpPr>
            <p:grpSpPr>
              <a:xfrm>
                <a:off x="2534764" y="2567879"/>
                <a:ext cx="1327608" cy="277374"/>
                <a:chOff x="507758" y="4160402"/>
                <a:chExt cx="1946085" cy="381475"/>
              </a:xfrm>
              <a:grpFill/>
            </p:grpSpPr>
            <p:pic>
              <p:nvPicPr>
                <p:cNvPr id="274" name="Graphic 273" descr="Bus">
                  <a:extLst>
                    <a:ext uri="{FF2B5EF4-FFF2-40B4-BE49-F238E27FC236}">
                      <a16:creationId xmlns:a16="http://schemas.microsoft.com/office/drawing/2014/main" id="{06D1C1A2-5600-40FD-B536-D065777EA93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75" name="Graphic 274" descr="Bus">
                  <a:extLst>
                    <a:ext uri="{FF2B5EF4-FFF2-40B4-BE49-F238E27FC236}">
                      <a16:creationId xmlns:a16="http://schemas.microsoft.com/office/drawing/2014/main" id="{816A8D81-B1AF-45E0-BD8A-6499956C550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76" name="Graphic 275" descr="Bus">
                  <a:extLst>
                    <a:ext uri="{FF2B5EF4-FFF2-40B4-BE49-F238E27FC236}">
                      <a16:creationId xmlns:a16="http://schemas.microsoft.com/office/drawing/2014/main" id="{7B91577E-C34D-46E8-864B-A48EB1103EB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77" name="Graphic 276" descr="Bus">
                  <a:extLst>
                    <a:ext uri="{FF2B5EF4-FFF2-40B4-BE49-F238E27FC236}">
                      <a16:creationId xmlns:a16="http://schemas.microsoft.com/office/drawing/2014/main" id="{1516EF39-9051-496E-8F51-052B548416A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78" name="Graphic 277" descr="Bus">
                  <a:extLst>
                    <a:ext uri="{FF2B5EF4-FFF2-40B4-BE49-F238E27FC236}">
                      <a16:creationId xmlns:a16="http://schemas.microsoft.com/office/drawing/2014/main" id="{A95AC0AE-DB1F-42B2-B924-253D72C9A29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68" name="Groep 267">
                <a:extLst>
                  <a:ext uri="{FF2B5EF4-FFF2-40B4-BE49-F238E27FC236}">
                    <a16:creationId xmlns:a16="http://schemas.microsoft.com/office/drawing/2014/main" id="{7A685F71-04E8-4AAA-BF1E-8E01986420D4}"/>
                  </a:ext>
                </a:extLst>
              </p:cNvPr>
              <p:cNvGrpSpPr/>
              <p:nvPr/>
            </p:nvGrpSpPr>
            <p:grpSpPr>
              <a:xfrm>
                <a:off x="2534765" y="2728075"/>
                <a:ext cx="1327608" cy="277374"/>
                <a:chOff x="507758" y="4160402"/>
                <a:chExt cx="1946085" cy="381475"/>
              </a:xfrm>
              <a:grpFill/>
            </p:grpSpPr>
            <p:pic>
              <p:nvPicPr>
                <p:cNvPr id="269" name="Graphic 268" descr="Bus">
                  <a:extLst>
                    <a:ext uri="{FF2B5EF4-FFF2-40B4-BE49-F238E27FC236}">
                      <a16:creationId xmlns:a16="http://schemas.microsoft.com/office/drawing/2014/main" id="{58193EC2-03EB-467A-BD8F-5000405AAA1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70" name="Graphic 269" descr="Bus">
                  <a:extLst>
                    <a:ext uri="{FF2B5EF4-FFF2-40B4-BE49-F238E27FC236}">
                      <a16:creationId xmlns:a16="http://schemas.microsoft.com/office/drawing/2014/main" id="{0BF03C05-BB7D-4544-BA3E-0582D2C705E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71" name="Graphic 270" descr="Bus">
                  <a:extLst>
                    <a:ext uri="{FF2B5EF4-FFF2-40B4-BE49-F238E27FC236}">
                      <a16:creationId xmlns:a16="http://schemas.microsoft.com/office/drawing/2014/main" id="{19DEF41F-B654-4C9E-8B9E-9D8782C3EAF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72" name="Graphic 271" descr="Bus">
                  <a:extLst>
                    <a:ext uri="{FF2B5EF4-FFF2-40B4-BE49-F238E27FC236}">
                      <a16:creationId xmlns:a16="http://schemas.microsoft.com/office/drawing/2014/main" id="{93797A92-91C5-4915-9393-BC1C66A191B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73" name="Graphic 272" descr="Bus">
                  <a:extLst>
                    <a:ext uri="{FF2B5EF4-FFF2-40B4-BE49-F238E27FC236}">
                      <a16:creationId xmlns:a16="http://schemas.microsoft.com/office/drawing/2014/main" id="{54D878E0-A645-4108-9628-4B0D766591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1" name="Groep 110">
              <a:extLst>
                <a:ext uri="{FF2B5EF4-FFF2-40B4-BE49-F238E27FC236}">
                  <a16:creationId xmlns:a16="http://schemas.microsoft.com/office/drawing/2014/main" id="{811FB338-0D25-494C-91B5-230CDA6E078A}"/>
                </a:ext>
              </a:extLst>
            </p:cNvPr>
            <p:cNvGrpSpPr/>
            <p:nvPr/>
          </p:nvGrpSpPr>
          <p:grpSpPr>
            <a:xfrm>
              <a:off x="4574741" y="3822828"/>
              <a:ext cx="862777" cy="277374"/>
              <a:chOff x="2534764" y="2567879"/>
              <a:chExt cx="1327609" cy="437570"/>
            </a:xfrm>
            <a:grpFill/>
          </p:grpSpPr>
          <p:grpSp>
            <p:nvGrpSpPr>
              <p:cNvPr id="255" name="Groep 254">
                <a:extLst>
                  <a:ext uri="{FF2B5EF4-FFF2-40B4-BE49-F238E27FC236}">
                    <a16:creationId xmlns:a16="http://schemas.microsoft.com/office/drawing/2014/main" id="{B2F7CD8B-DCAC-446A-A581-54A9B6085E60}"/>
                  </a:ext>
                </a:extLst>
              </p:cNvPr>
              <p:cNvGrpSpPr/>
              <p:nvPr/>
            </p:nvGrpSpPr>
            <p:grpSpPr>
              <a:xfrm>
                <a:off x="2534764" y="2567879"/>
                <a:ext cx="1327608" cy="277374"/>
                <a:chOff x="507758" y="4160402"/>
                <a:chExt cx="1946085" cy="381475"/>
              </a:xfrm>
              <a:grpFill/>
            </p:grpSpPr>
            <p:pic>
              <p:nvPicPr>
                <p:cNvPr id="262" name="Graphic 261" descr="Bus">
                  <a:extLst>
                    <a:ext uri="{FF2B5EF4-FFF2-40B4-BE49-F238E27FC236}">
                      <a16:creationId xmlns:a16="http://schemas.microsoft.com/office/drawing/2014/main" id="{673E26FF-5106-4CD2-AC83-4C77EA5345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63" name="Graphic 262" descr="Bus">
                  <a:extLst>
                    <a:ext uri="{FF2B5EF4-FFF2-40B4-BE49-F238E27FC236}">
                      <a16:creationId xmlns:a16="http://schemas.microsoft.com/office/drawing/2014/main" id="{9EE2D343-77D0-45C4-988C-24BCF6A263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64" name="Graphic 263" descr="Bus">
                  <a:extLst>
                    <a:ext uri="{FF2B5EF4-FFF2-40B4-BE49-F238E27FC236}">
                      <a16:creationId xmlns:a16="http://schemas.microsoft.com/office/drawing/2014/main" id="{DF5DE8D4-9012-4D14-A751-EC3E0222419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65" name="Graphic 264" descr="Bus">
                  <a:extLst>
                    <a:ext uri="{FF2B5EF4-FFF2-40B4-BE49-F238E27FC236}">
                      <a16:creationId xmlns:a16="http://schemas.microsoft.com/office/drawing/2014/main" id="{E5B285CD-C664-490B-82A8-ED2081FD82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66" name="Graphic 265" descr="Bus">
                  <a:extLst>
                    <a:ext uri="{FF2B5EF4-FFF2-40B4-BE49-F238E27FC236}">
                      <a16:creationId xmlns:a16="http://schemas.microsoft.com/office/drawing/2014/main" id="{7D7B6A61-D94E-4366-9EC8-8BC09E616BD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56" name="Groep 255">
                <a:extLst>
                  <a:ext uri="{FF2B5EF4-FFF2-40B4-BE49-F238E27FC236}">
                    <a16:creationId xmlns:a16="http://schemas.microsoft.com/office/drawing/2014/main" id="{7A4BB607-5ECE-47ED-B9E4-A2F4D7F9F7EC}"/>
                  </a:ext>
                </a:extLst>
              </p:cNvPr>
              <p:cNvGrpSpPr/>
              <p:nvPr/>
            </p:nvGrpSpPr>
            <p:grpSpPr>
              <a:xfrm>
                <a:off x="2534765" y="2728075"/>
                <a:ext cx="1327608" cy="277374"/>
                <a:chOff x="507758" y="4160402"/>
                <a:chExt cx="1946085" cy="381475"/>
              </a:xfrm>
              <a:grpFill/>
            </p:grpSpPr>
            <p:pic>
              <p:nvPicPr>
                <p:cNvPr id="257" name="Graphic 256" descr="Bus">
                  <a:extLst>
                    <a:ext uri="{FF2B5EF4-FFF2-40B4-BE49-F238E27FC236}">
                      <a16:creationId xmlns:a16="http://schemas.microsoft.com/office/drawing/2014/main" id="{BAC988B5-99D7-4EAC-AE01-782666D8D5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58" name="Graphic 257" descr="Bus">
                  <a:extLst>
                    <a:ext uri="{FF2B5EF4-FFF2-40B4-BE49-F238E27FC236}">
                      <a16:creationId xmlns:a16="http://schemas.microsoft.com/office/drawing/2014/main" id="{E1C45691-7214-421B-BAB4-BBE08C68161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59" name="Graphic 258" descr="Bus">
                  <a:extLst>
                    <a:ext uri="{FF2B5EF4-FFF2-40B4-BE49-F238E27FC236}">
                      <a16:creationId xmlns:a16="http://schemas.microsoft.com/office/drawing/2014/main" id="{F69A342F-0437-4A53-8110-B98B6BC6858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60" name="Graphic 259" descr="Bus">
                  <a:extLst>
                    <a:ext uri="{FF2B5EF4-FFF2-40B4-BE49-F238E27FC236}">
                      <a16:creationId xmlns:a16="http://schemas.microsoft.com/office/drawing/2014/main" id="{3B678B76-BC97-4F74-8731-AC7292D93C4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61" name="Graphic 260" descr="Bus">
                  <a:extLst>
                    <a:ext uri="{FF2B5EF4-FFF2-40B4-BE49-F238E27FC236}">
                      <a16:creationId xmlns:a16="http://schemas.microsoft.com/office/drawing/2014/main" id="{865E4306-1162-4FD1-A9C2-7A05C1F2612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2" name="Groep 111">
              <a:extLst>
                <a:ext uri="{FF2B5EF4-FFF2-40B4-BE49-F238E27FC236}">
                  <a16:creationId xmlns:a16="http://schemas.microsoft.com/office/drawing/2014/main" id="{317DF579-5027-431B-B0A1-06D5E6BE056D}"/>
                </a:ext>
              </a:extLst>
            </p:cNvPr>
            <p:cNvGrpSpPr/>
            <p:nvPr/>
          </p:nvGrpSpPr>
          <p:grpSpPr>
            <a:xfrm>
              <a:off x="4574741" y="4136988"/>
              <a:ext cx="862777" cy="277374"/>
              <a:chOff x="2534764" y="2567879"/>
              <a:chExt cx="1327609" cy="437570"/>
            </a:xfrm>
            <a:grpFill/>
          </p:grpSpPr>
          <p:grpSp>
            <p:nvGrpSpPr>
              <p:cNvPr id="243" name="Groep 242">
                <a:extLst>
                  <a:ext uri="{FF2B5EF4-FFF2-40B4-BE49-F238E27FC236}">
                    <a16:creationId xmlns:a16="http://schemas.microsoft.com/office/drawing/2014/main" id="{2BFB621B-EE8F-40D6-81D7-D100DBAA8C59}"/>
                  </a:ext>
                </a:extLst>
              </p:cNvPr>
              <p:cNvGrpSpPr/>
              <p:nvPr/>
            </p:nvGrpSpPr>
            <p:grpSpPr>
              <a:xfrm>
                <a:off x="2534764" y="2567879"/>
                <a:ext cx="1327608" cy="277374"/>
                <a:chOff x="507758" y="4160402"/>
                <a:chExt cx="1946085" cy="381475"/>
              </a:xfrm>
              <a:grpFill/>
            </p:grpSpPr>
            <p:pic>
              <p:nvPicPr>
                <p:cNvPr id="250" name="Graphic 249" descr="Bus">
                  <a:extLst>
                    <a:ext uri="{FF2B5EF4-FFF2-40B4-BE49-F238E27FC236}">
                      <a16:creationId xmlns:a16="http://schemas.microsoft.com/office/drawing/2014/main" id="{2FBAA733-EE5B-4BD5-8710-4A80341AC8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51" name="Graphic 250" descr="Bus">
                  <a:extLst>
                    <a:ext uri="{FF2B5EF4-FFF2-40B4-BE49-F238E27FC236}">
                      <a16:creationId xmlns:a16="http://schemas.microsoft.com/office/drawing/2014/main" id="{CB184FC9-129A-4776-897C-0250699AFE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52" name="Graphic 251" descr="Bus">
                  <a:extLst>
                    <a:ext uri="{FF2B5EF4-FFF2-40B4-BE49-F238E27FC236}">
                      <a16:creationId xmlns:a16="http://schemas.microsoft.com/office/drawing/2014/main" id="{DDA9E68D-0746-4AB2-B8BF-198A7288142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53" name="Graphic 252" descr="Bus">
                  <a:extLst>
                    <a:ext uri="{FF2B5EF4-FFF2-40B4-BE49-F238E27FC236}">
                      <a16:creationId xmlns:a16="http://schemas.microsoft.com/office/drawing/2014/main" id="{F80AC473-66C5-4B18-A994-1D4556F5E3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54" name="Graphic 253" descr="Bus">
                  <a:extLst>
                    <a:ext uri="{FF2B5EF4-FFF2-40B4-BE49-F238E27FC236}">
                      <a16:creationId xmlns:a16="http://schemas.microsoft.com/office/drawing/2014/main" id="{D423A7EF-48A8-498A-9462-43ECB03ACE1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44" name="Groep 243">
                <a:extLst>
                  <a:ext uri="{FF2B5EF4-FFF2-40B4-BE49-F238E27FC236}">
                    <a16:creationId xmlns:a16="http://schemas.microsoft.com/office/drawing/2014/main" id="{E605FAAD-B9F2-424A-9CAF-1765C8CF55F7}"/>
                  </a:ext>
                </a:extLst>
              </p:cNvPr>
              <p:cNvGrpSpPr/>
              <p:nvPr/>
            </p:nvGrpSpPr>
            <p:grpSpPr>
              <a:xfrm>
                <a:off x="2534765" y="2728075"/>
                <a:ext cx="1327608" cy="277374"/>
                <a:chOff x="507758" y="4160402"/>
                <a:chExt cx="1946085" cy="381475"/>
              </a:xfrm>
              <a:grpFill/>
            </p:grpSpPr>
            <p:pic>
              <p:nvPicPr>
                <p:cNvPr id="245" name="Graphic 244" descr="Bus">
                  <a:extLst>
                    <a:ext uri="{FF2B5EF4-FFF2-40B4-BE49-F238E27FC236}">
                      <a16:creationId xmlns:a16="http://schemas.microsoft.com/office/drawing/2014/main" id="{654BB4BD-96DA-4E04-A10B-CAEC407C00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46" name="Graphic 245" descr="Bus">
                  <a:extLst>
                    <a:ext uri="{FF2B5EF4-FFF2-40B4-BE49-F238E27FC236}">
                      <a16:creationId xmlns:a16="http://schemas.microsoft.com/office/drawing/2014/main" id="{B1DFA800-A159-440A-8F64-321599849E6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47" name="Graphic 246" descr="Bus">
                  <a:extLst>
                    <a:ext uri="{FF2B5EF4-FFF2-40B4-BE49-F238E27FC236}">
                      <a16:creationId xmlns:a16="http://schemas.microsoft.com/office/drawing/2014/main" id="{8F83654B-88FA-41EC-80BB-B0CA830F23B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48" name="Graphic 247" descr="Bus">
                  <a:extLst>
                    <a:ext uri="{FF2B5EF4-FFF2-40B4-BE49-F238E27FC236}">
                      <a16:creationId xmlns:a16="http://schemas.microsoft.com/office/drawing/2014/main" id="{C4014E54-B406-45E1-8EE8-CA7D08D03B7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49" name="Graphic 248" descr="Bus">
                  <a:extLst>
                    <a:ext uri="{FF2B5EF4-FFF2-40B4-BE49-F238E27FC236}">
                      <a16:creationId xmlns:a16="http://schemas.microsoft.com/office/drawing/2014/main" id="{8D5EF36F-8B8C-4DE2-8744-12509D1EBDF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3" name="Groep 112">
              <a:extLst>
                <a:ext uri="{FF2B5EF4-FFF2-40B4-BE49-F238E27FC236}">
                  <a16:creationId xmlns:a16="http://schemas.microsoft.com/office/drawing/2014/main" id="{1AB20AA3-6C5B-4FF7-A2C2-5AC59CEB4B8C}"/>
                </a:ext>
              </a:extLst>
            </p:cNvPr>
            <p:cNvGrpSpPr/>
            <p:nvPr/>
          </p:nvGrpSpPr>
          <p:grpSpPr>
            <a:xfrm>
              <a:off x="5498259" y="3527061"/>
              <a:ext cx="862777" cy="277374"/>
              <a:chOff x="2534764" y="2567879"/>
              <a:chExt cx="1327609" cy="437570"/>
            </a:xfrm>
            <a:grpFill/>
          </p:grpSpPr>
          <p:grpSp>
            <p:nvGrpSpPr>
              <p:cNvPr id="231" name="Groep 230">
                <a:extLst>
                  <a:ext uri="{FF2B5EF4-FFF2-40B4-BE49-F238E27FC236}">
                    <a16:creationId xmlns:a16="http://schemas.microsoft.com/office/drawing/2014/main" id="{7E0A03DA-5F52-422F-99B4-34445D905242}"/>
                  </a:ext>
                </a:extLst>
              </p:cNvPr>
              <p:cNvGrpSpPr/>
              <p:nvPr/>
            </p:nvGrpSpPr>
            <p:grpSpPr>
              <a:xfrm>
                <a:off x="2534764" y="2567879"/>
                <a:ext cx="1327608" cy="277374"/>
                <a:chOff x="507758" y="4160402"/>
                <a:chExt cx="1946085" cy="381475"/>
              </a:xfrm>
              <a:grpFill/>
            </p:grpSpPr>
            <p:pic>
              <p:nvPicPr>
                <p:cNvPr id="238" name="Graphic 237" descr="Bus">
                  <a:extLst>
                    <a:ext uri="{FF2B5EF4-FFF2-40B4-BE49-F238E27FC236}">
                      <a16:creationId xmlns:a16="http://schemas.microsoft.com/office/drawing/2014/main" id="{B75961E3-4CB0-4A2B-80F4-AEA882CFBA3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39" name="Graphic 238" descr="Bus">
                  <a:extLst>
                    <a:ext uri="{FF2B5EF4-FFF2-40B4-BE49-F238E27FC236}">
                      <a16:creationId xmlns:a16="http://schemas.microsoft.com/office/drawing/2014/main" id="{63739E01-39BD-43F9-92BC-FEB157B473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40" name="Graphic 239" descr="Bus">
                  <a:extLst>
                    <a:ext uri="{FF2B5EF4-FFF2-40B4-BE49-F238E27FC236}">
                      <a16:creationId xmlns:a16="http://schemas.microsoft.com/office/drawing/2014/main" id="{5AC0DEC4-085F-47E4-B8EB-CB4FC2F44E6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41" name="Graphic 240" descr="Bus">
                  <a:extLst>
                    <a:ext uri="{FF2B5EF4-FFF2-40B4-BE49-F238E27FC236}">
                      <a16:creationId xmlns:a16="http://schemas.microsoft.com/office/drawing/2014/main" id="{71620659-0422-4C84-9C33-0D6B94D13EC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42" name="Graphic 241" descr="Bus">
                  <a:extLst>
                    <a:ext uri="{FF2B5EF4-FFF2-40B4-BE49-F238E27FC236}">
                      <a16:creationId xmlns:a16="http://schemas.microsoft.com/office/drawing/2014/main" id="{B53F9AB0-4730-490B-B86D-8F3D1400E9B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32" name="Groep 231">
                <a:extLst>
                  <a:ext uri="{FF2B5EF4-FFF2-40B4-BE49-F238E27FC236}">
                    <a16:creationId xmlns:a16="http://schemas.microsoft.com/office/drawing/2014/main" id="{69EF3A34-A047-49C5-BF8C-A8BEC3CE0C0B}"/>
                  </a:ext>
                </a:extLst>
              </p:cNvPr>
              <p:cNvGrpSpPr/>
              <p:nvPr/>
            </p:nvGrpSpPr>
            <p:grpSpPr>
              <a:xfrm>
                <a:off x="2534765" y="2728075"/>
                <a:ext cx="1327608" cy="277374"/>
                <a:chOff x="507758" y="4160402"/>
                <a:chExt cx="1946085" cy="381475"/>
              </a:xfrm>
              <a:grpFill/>
            </p:grpSpPr>
            <p:pic>
              <p:nvPicPr>
                <p:cNvPr id="233" name="Graphic 232" descr="Bus">
                  <a:extLst>
                    <a:ext uri="{FF2B5EF4-FFF2-40B4-BE49-F238E27FC236}">
                      <a16:creationId xmlns:a16="http://schemas.microsoft.com/office/drawing/2014/main" id="{52C382F1-2051-4B8B-967D-C7FFD3E8B79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34" name="Graphic 233" descr="Bus">
                  <a:extLst>
                    <a:ext uri="{FF2B5EF4-FFF2-40B4-BE49-F238E27FC236}">
                      <a16:creationId xmlns:a16="http://schemas.microsoft.com/office/drawing/2014/main" id="{2F4200EE-F60C-4DB0-B240-B43357950E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35" name="Graphic 234" descr="Bus">
                  <a:extLst>
                    <a:ext uri="{FF2B5EF4-FFF2-40B4-BE49-F238E27FC236}">
                      <a16:creationId xmlns:a16="http://schemas.microsoft.com/office/drawing/2014/main" id="{54436E62-5F04-40A2-BFEE-FA134CB39FD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36" name="Graphic 235" descr="Bus">
                  <a:extLst>
                    <a:ext uri="{FF2B5EF4-FFF2-40B4-BE49-F238E27FC236}">
                      <a16:creationId xmlns:a16="http://schemas.microsoft.com/office/drawing/2014/main" id="{A1569B14-89A2-4E08-9C56-A9A2801264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37" name="Graphic 236" descr="Bus">
                  <a:extLst>
                    <a:ext uri="{FF2B5EF4-FFF2-40B4-BE49-F238E27FC236}">
                      <a16:creationId xmlns:a16="http://schemas.microsoft.com/office/drawing/2014/main" id="{34C7D86E-94B7-4C0E-861A-D63D9E1ACFB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4" name="Groep 113">
              <a:extLst>
                <a:ext uri="{FF2B5EF4-FFF2-40B4-BE49-F238E27FC236}">
                  <a16:creationId xmlns:a16="http://schemas.microsoft.com/office/drawing/2014/main" id="{02ACF47A-33C6-4BF2-9101-B76484F6E7FA}"/>
                </a:ext>
              </a:extLst>
            </p:cNvPr>
            <p:cNvGrpSpPr/>
            <p:nvPr/>
          </p:nvGrpSpPr>
          <p:grpSpPr>
            <a:xfrm>
              <a:off x="4574741" y="3527061"/>
              <a:ext cx="862777" cy="277374"/>
              <a:chOff x="2534764" y="2567879"/>
              <a:chExt cx="1327609" cy="437570"/>
            </a:xfrm>
            <a:grpFill/>
          </p:grpSpPr>
          <p:grpSp>
            <p:nvGrpSpPr>
              <p:cNvPr id="219" name="Groep 218">
                <a:extLst>
                  <a:ext uri="{FF2B5EF4-FFF2-40B4-BE49-F238E27FC236}">
                    <a16:creationId xmlns:a16="http://schemas.microsoft.com/office/drawing/2014/main" id="{41479639-0D1A-4FFA-AC4E-CC7FBCEC472B}"/>
                  </a:ext>
                </a:extLst>
              </p:cNvPr>
              <p:cNvGrpSpPr/>
              <p:nvPr/>
            </p:nvGrpSpPr>
            <p:grpSpPr>
              <a:xfrm>
                <a:off x="2534764" y="2567879"/>
                <a:ext cx="1327608" cy="277374"/>
                <a:chOff x="507758" y="4160402"/>
                <a:chExt cx="1946085" cy="381475"/>
              </a:xfrm>
              <a:grpFill/>
            </p:grpSpPr>
            <p:pic>
              <p:nvPicPr>
                <p:cNvPr id="226" name="Graphic 225" descr="Bus">
                  <a:extLst>
                    <a:ext uri="{FF2B5EF4-FFF2-40B4-BE49-F238E27FC236}">
                      <a16:creationId xmlns:a16="http://schemas.microsoft.com/office/drawing/2014/main" id="{812A2132-427F-4076-8A0C-8B34A5205A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27" name="Graphic 226" descr="Bus">
                  <a:extLst>
                    <a:ext uri="{FF2B5EF4-FFF2-40B4-BE49-F238E27FC236}">
                      <a16:creationId xmlns:a16="http://schemas.microsoft.com/office/drawing/2014/main" id="{E4A47A5C-9036-4B56-BF76-02AEC3E2056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28" name="Graphic 227" descr="Bus">
                  <a:extLst>
                    <a:ext uri="{FF2B5EF4-FFF2-40B4-BE49-F238E27FC236}">
                      <a16:creationId xmlns:a16="http://schemas.microsoft.com/office/drawing/2014/main" id="{A3FB34C4-615C-4F53-AB90-40E6B042FB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29" name="Graphic 228" descr="Bus">
                  <a:extLst>
                    <a:ext uri="{FF2B5EF4-FFF2-40B4-BE49-F238E27FC236}">
                      <a16:creationId xmlns:a16="http://schemas.microsoft.com/office/drawing/2014/main" id="{59548EF0-2D83-409A-B091-BDED862E69D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30" name="Graphic 229" descr="Bus">
                  <a:extLst>
                    <a:ext uri="{FF2B5EF4-FFF2-40B4-BE49-F238E27FC236}">
                      <a16:creationId xmlns:a16="http://schemas.microsoft.com/office/drawing/2014/main" id="{3126A1DF-8CED-4919-97F6-A6E86237CC3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20" name="Groep 219">
                <a:extLst>
                  <a:ext uri="{FF2B5EF4-FFF2-40B4-BE49-F238E27FC236}">
                    <a16:creationId xmlns:a16="http://schemas.microsoft.com/office/drawing/2014/main" id="{A3281892-8EAE-4ACC-B84E-E35FF6DE6BBD}"/>
                  </a:ext>
                </a:extLst>
              </p:cNvPr>
              <p:cNvGrpSpPr/>
              <p:nvPr/>
            </p:nvGrpSpPr>
            <p:grpSpPr>
              <a:xfrm>
                <a:off x="2534765" y="2728075"/>
                <a:ext cx="1327608" cy="277374"/>
                <a:chOff x="507758" y="4160402"/>
                <a:chExt cx="1946085" cy="381475"/>
              </a:xfrm>
              <a:grpFill/>
            </p:grpSpPr>
            <p:pic>
              <p:nvPicPr>
                <p:cNvPr id="221" name="Graphic 220" descr="Bus">
                  <a:extLst>
                    <a:ext uri="{FF2B5EF4-FFF2-40B4-BE49-F238E27FC236}">
                      <a16:creationId xmlns:a16="http://schemas.microsoft.com/office/drawing/2014/main" id="{C4D8153D-3969-4C44-93A8-3804334C601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22" name="Graphic 221" descr="Bus">
                  <a:extLst>
                    <a:ext uri="{FF2B5EF4-FFF2-40B4-BE49-F238E27FC236}">
                      <a16:creationId xmlns:a16="http://schemas.microsoft.com/office/drawing/2014/main" id="{B8A634EE-328B-4A3D-A98D-607DCFA2130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23" name="Graphic 222" descr="Bus">
                  <a:extLst>
                    <a:ext uri="{FF2B5EF4-FFF2-40B4-BE49-F238E27FC236}">
                      <a16:creationId xmlns:a16="http://schemas.microsoft.com/office/drawing/2014/main" id="{32430A37-28A0-435A-8B23-66217BC7DC6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24" name="Graphic 223" descr="Bus">
                  <a:extLst>
                    <a:ext uri="{FF2B5EF4-FFF2-40B4-BE49-F238E27FC236}">
                      <a16:creationId xmlns:a16="http://schemas.microsoft.com/office/drawing/2014/main" id="{DA399CF6-041F-434A-9601-A64392F17FD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25" name="Graphic 224" descr="Bus">
                  <a:extLst>
                    <a:ext uri="{FF2B5EF4-FFF2-40B4-BE49-F238E27FC236}">
                      <a16:creationId xmlns:a16="http://schemas.microsoft.com/office/drawing/2014/main" id="{34443747-829E-4C73-8342-98FF6745857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5" name="Groep 114">
              <a:extLst>
                <a:ext uri="{FF2B5EF4-FFF2-40B4-BE49-F238E27FC236}">
                  <a16:creationId xmlns:a16="http://schemas.microsoft.com/office/drawing/2014/main" id="{3ED3079F-9369-409C-97C8-28D641DFB4AD}"/>
                </a:ext>
              </a:extLst>
            </p:cNvPr>
            <p:cNvGrpSpPr/>
            <p:nvPr/>
          </p:nvGrpSpPr>
          <p:grpSpPr>
            <a:xfrm>
              <a:off x="5498259" y="3237897"/>
              <a:ext cx="862777" cy="277374"/>
              <a:chOff x="2534764" y="2567879"/>
              <a:chExt cx="1327609" cy="437570"/>
            </a:xfrm>
            <a:grpFill/>
          </p:grpSpPr>
          <p:grpSp>
            <p:nvGrpSpPr>
              <p:cNvPr id="207" name="Groep 206">
                <a:extLst>
                  <a:ext uri="{FF2B5EF4-FFF2-40B4-BE49-F238E27FC236}">
                    <a16:creationId xmlns:a16="http://schemas.microsoft.com/office/drawing/2014/main" id="{D227597D-C612-43EB-81AE-226988080EFE}"/>
                  </a:ext>
                </a:extLst>
              </p:cNvPr>
              <p:cNvGrpSpPr/>
              <p:nvPr/>
            </p:nvGrpSpPr>
            <p:grpSpPr>
              <a:xfrm>
                <a:off x="2534764" y="2567879"/>
                <a:ext cx="1327608" cy="277374"/>
                <a:chOff x="507758" y="4160402"/>
                <a:chExt cx="1946085" cy="381475"/>
              </a:xfrm>
              <a:grpFill/>
            </p:grpSpPr>
            <p:pic>
              <p:nvPicPr>
                <p:cNvPr id="214" name="Graphic 213" descr="Bus">
                  <a:extLst>
                    <a:ext uri="{FF2B5EF4-FFF2-40B4-BE49-F238E27FC236}">
                      <a16:creationId xmlns:a16="http://schemas.microsoft.com/office/drawing/2014/main" id="{25D93085-8F96-4CE4-B5E6-E0C3021711F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15" name="Graphic 214" descr="Bus">
                  <a:extLst>
                    <a:ext uri="{FF2B5EF4-FFF2-40B4-BE49-F238E27FC236}">
                      <a16:creationId xmlns:a16="http://schemas.microsoft.com/office/drawing/2014/main" id="{6E76CFA9-3834-442B-80DA-B8A0D0BBC62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16" name="Graphic 215" descr="Bus">
                  <a:extLst>
                    <a:ext uri="{FF2B5EF4-FFF2-40B4-BE49-F238E27FC236}">
                      <a16:creationId xmlns:a16="http://schemas.microsoft.com/office/drawing/2014/main" id="{4AD52F1F-C3CC-4C40-AB1F-56F299E1D35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17" name="Graphic 216" descr="Bus">
                  <a:extLst>
                    <a:ext uri="{FF2B5EF4-FFF2-40B4-BE49-F238E27FC236}">
                      <a16:creationId xmlns:a16="http://schemas.microsoft.com/office/drawing/2014/main" id="{74444C2A-2045-4FF0-A4DC-A498A98430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18" name="Graphic 217" descr="Bus">
                  <a:extLst>
                    <a:ext uri="{FF2B5EF4-FFF2-40B4-BE49-F238E27FC236}">
                      <a16:creationId xmlns:a16="http://schemas.microsoft.com/office/drawing/2014/main" id="{0DF808DB-FBA4-4B2A-9F62-3ACC1B4843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208" name="Groep 207">
                <a:extLst>
                  <a:ext uri="{FF2B5EF4-FFF2-40B4-BE49-F238E27FC236}">
                    <a16:creationId xmlns:a16="http://schemas.microsoft.com/office/drawing/2014/main" id="{6F247BB9-23BA-401A-88CB-5629708BEC67}"/>
                  </a:ext>
                </a:extLst>
              </p:cNvPr>
              <p:cNvGrpSpPr/>
              <p:nvPr/>
            </p:nvGrpSpPr>
            <p:grpSpPr>
              <a:xfrm>
                <a:off x="2534765" y="2728075"/>
                <a:ext cx="1327608" cy="277374"/>
                <a:chOff x="507758" y="4160402"/>
                <a:chExt cx="1946085" cy="381475"/>
              </a:xfrm>
              <a:grpFill/>
            </p:grpSpPr>
            <p:pic>
              <p:nvPicPr>
                <p:cNvPr id="209" name="Graphic 208" descr="Bus">
                  <a:extLst>
                    <a:ext uri="{FF2B5EF4-FFF2-40B4-BE49-F238E27FC236}">
                      <a16:creationId xmlns:a16="http://schemas.microsoft.com/office/drawing/2014/main" id="{AB4D9137-89BB-4870-9B77-6244A3162E8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10" name="Graphic 209" descr="Bus">
                  <a:extLst>
                    <a:ext uri="{FF2B5EF4-FFF2-40B4-BE49-F238E27FC236}">
                      <a16:creationId xmlns:a16="http://schemas.microsoft.com/office/drawing/2014/main" id="{12B0CBC1-8152-4D01-B798-8AF7E966643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11" name="Graphic 210" descr="Bus">
                  <a:extLst>
                    <a:ext uri="{FF2B5EF4-FFF2-40B4-BE49-F238E27FC236}">
                      <a16:creationId xmlns:a16="http://schemas.microsoft.com/office/drawing/2014/main" id="{757D1924-25E6-4906-9073-20CF60C27B3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12" name="Graphic 211" descr="Bus">
                  <a:extLst>
                    <a:ext uri="{FF2B5EF4-FFF2-40B4-BE49-F238E27FC236}">
                      <a16:creationId xmlns:a16="http://schemas.microsoft.com/office/drawing/2014/main" id="{1E3D92CB-CA96-4422-99BB-1756221160D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13" name="Graphic 212" descr="Bus">
                  <a:extLst>
                    <a:ext uri="{FF2B5EF4-FFF2-40B4-BE49-F238E27FC236}">
                      <a16:creationId xmlns:a16="http://schemas.microsoft.com/office/drawing/2014/main" id="{C30F19D4-E8B0-4FA8-90FD-DA3AAF78B4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6" name="Groep 115">
              <a:extLst>
                <a:ext uri="{FF2B5EF4-FFF2-40B4-BE49-F238E27FC236}">
                  <a16:creationId xmlns:a16="http://schemas.microsoft.com/office/drawing/2014/main" id="{9917708C-B497-4998-B51B-F4310AB19B85}"/>
                </a:ext>
              </a:extLst>
            </p:cNvPr>
            <p:cNvGrpSpPr/>
            <p:nvPr/>
          </p:nvGrpSpPr>
          <p:grpSpPr>
            <a:xfrm>
              <a:off x="5498259" y="2923737"/>
              <a:ext cx="862777" cy="277374"/>
              <a:chOff x="2534764" y="2567879"/>
              <a:chExt cx="1327609" cy="437570"/>
            </a:xfrm>
            <a:grpFill/>
          </p:grpSpPr>
          <p:grpSp>
            <p:nvGrpSpPr>
              <p:cNvPr id="195" name="Groep 194">
                <a:extLst>
                  <a:ext uri="{FF2B5EF4-FFF2-40B4-BE49-F238E27FC236}">
                    <a16:creationId xmlns:a16="http://schemas.microsoft.com/office/drawing/2014/main" id="{29C7570F-1921-4B6D-B144-46D85F429931}"/>
                  </a:ext>
                </a:extLst>
              </p:cNvPr>
              <p:cNvGrpSpPr/>
              <p:nvPr/>
            </p:nvGrpSpPr>
            <p:grpSpPr>
              <a:xfrm>
                <a:off x="2534764" y="2567879"/>
                <a:ext cx="1327608" cy="277374"/>
                <a:chOff x="507758" y="4160402"/>
                <a:chExt cx="1946085" cy="381475"/>
              </a:xfrm>
              <a:grpFill/>
            </p:grpSpPr>
            <p:pic>
              <p:nvPicPr>
                <p:cNvPr id="202" name="Graphic 201" descr="Bus">
                  <a:extLst>
                    <a:ext uri="{FF2B5EF4-FFF2-40B4-BE49-F238E27FC236}">
                      <a16:creationId xmlns:a16="http://schemas.microsoft.com/office/drawing/2014/main" id="{DF5D3732-B648-419B-9427-E7FA3EC7DA3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203" name="Graphic 202" descr="Bus">
                  <a:extLst>
                    <a:ext uri="{FF2B5EF4-FFF2-40B4-BE49-F238E27FC236}">
                      <a16:creationId xmlns:a16="http://schemas.microsoft.com/office/drawing/2014/main" id="{28E7C115-9B2C-44C8-B92C-D7B709B863E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204" name="Graphic 203" descr="Bus">
                  <a:extLst>
                    <a:ext uri="{FF2B5EF4-FFF2-40B4-BE49-F238E27FC236}">
                      <a16:creationId xmlns:a16="http://schemas.microsoft.com/office/drawing/2014/main" id="{63FA0E81-A312-4CDB-B1F8-07F20B79DAC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05" name="Graphic 204" descr="Bus">
                  <a:extLst>
                    <a:ext uri="{FF2B5EF4-FFF2-40B4-BE49-F238E27FC236}">
                      <a16:creationId xmlns:a16="http://schemas.microsoft.com/office/drawing/2014/main" id="{0F1FF953-4D1F-48A8-A17C-09E1E5D6CF6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06" name="Graphic 205" descr="Bus">
                  <a:extLst>
                    <a:ext uri="{FF2B5EF4-FFF2-40B4-BE49-F238E27FC236}">
                      <a16:creationId xmlns:a16="http://schemas.microsoft.com/office/drawing/2014/main" id="{9E99433A-7D79-4260-8EBA-8D866134F6E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96" name="Groep 195">
                <a:extLst>
                  <a:ext uri="{FF2B5EF4-FFF2-40B4-BE49-F238E27FC236}">
                    <a16:creationId xmlns:a16="http://schemas.microsoft.com/office/drawing/2014/main" id="{7C588DF6-42D8-43D8-8BAE-6A8EF3E656AA}"/>
                  </a:ext>
                </a:extLst>
              </p:cNvPr>
              <p:cNvGrpSpPr/>
              <p:nvPr/>
            </p:nvGrpSpPr>
            <p:grpSpPr>
              <a:xfrm>
                <a:off x="2534765" y="2728075"/>
                <a:ext cx="1327608" cy="277374"/>
                <a:chOff x="507758" y="4160402"/>
                <a:chExt cx="1946085" cy="381475"/>
              </a:xfrm>
              <a:grpFill/>
            </p:grpSpPr>
            <p:pic>
              <p:nvPicPr>
                <p:cNvPr id="197" name="Graphic 196" descr="Bus">
                  <a:extLst>
                    <a:ext uri="{FF2B5EF4-FFF2-40B4-BE49-F238E27FC236}">
                      <a16:creationId xmlns:a16="http://schemas.microsoft.com/office/drawing/2014/main" id="{1496402E-FE3D-45D9-A539-0D0A18ED463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98" name="Graphic 197" descr="Bus">
                  <a:extLst>
                    <a:ext uri="{FF2B5EF4-FFF2-40B4-BE49-F238E27FC236}">
                      <a16:creationId xmlns:a16="http://schemas.microsoft.com/office/drawing/2014/main" id="{D38F5123-5155-4B48-85A0-A70E812441E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99" name="Graphic 198" descr="Bus">
                  <a:extLst>
                    <a:ext uri="{FF2B5EF4-FFF2-40B4-BE49-F238E27FC236}">
                      <a16:creationId xmlns:a16="http://schemas.microsoft.com/office/drawing/2014/main" id="{D2623224-EB09-4BB4-8536-5A5235EBBA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200" name="Graphic 199" descr="Bus">
                  <a:extLst>
                    <a:ext uri="{FF2B5EF4-FFF2-40B4-BE49-F238E27FC236}">
                      <a16:creationId xmlns:a16="http://schemas.microsoft.com/office/drawing/2014/main" id="{58A80A9C-DFE7-4F6E-AAA3-C7960C934C4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201" name="Graphic 200" descr="Bus">
                  <a:extLst>
                    <a:ext uri="{FF2B5EF4-FFF2-40B4-BE49-F238E27FC236}">
                      <a16:creationId xmlns:a16="http://schemas.microsoft.com/office/drawing/2014/main" id="{16906EA7-51D3-40B2-8FB7-E1CF6114679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7" name="Groep 116">
              <a:extLst>
                <a:ext uri="{FF2B5EF4-FFF2-40B4-BE49-F238E27FC236}">
                  <a16:creationId xmlns:a16="http://schemas.microsoft.com/office/drawing/2014/main" id="{B7AD685A-2AC9-4C1E-92C5-8EC1691BCD9E}"/>
                </a:ext>
              </a:extLst>
            </p:cNvPr>
            <p:cNvGrpSpPr/>
            <p:nvPr/>
          </p:nvGrpSpPr>
          <p:grpSpPr>
            <a:xfrm>
              <a:off x="4574741" y="2923737"/>
              <a:ext cx="862777" cy="277374"/>
              <a:chOff x="2534764" y="2567879"/>
              <a:chExt cx="1327609" cy="437570"/>
            </a:xfrm>
            <a:grpFill/>
          </p:grpSpPr>
          <p:grpSp>
            <p:nvGrpSpPr>
              <p:cNvPr id="183" name="Groep 182">
                <a:extLst>
                  <a:ext uri="{FF2B5EF4-FFF2-40B4-BE49-F238E27FC236}">
                    <a16:creationId xmlns:a16="http://schemas.microsoft.com/office/drawing/2014/main" id="{2B976966-18C9-47F0-8EB0-4D34132F61D1}"/>
                  </a:ext>
                </a:extLst>
              </p:cNvPr>
              <p:cNvGrpSpPr/>
              <p:nvPr/>
            </p:nvGrpSpPr>
            <p:grpSpPr>
              <a:xfrm>
                <a:off x="2534764" y="2567879"/>
                <a:ext cx="1327608" cy="277374"/>
                <a:chOff x="507758" y="4160402"/>
                <a:chExt cx="1946085" cy="381475"/>
              </a:xfrm>
              <a:grpFill/>
            </p:grpSpPr>
            <p:pic>
              <p:nvPicPr>
                <p:cNvPr id="190" name="Graphic 189" descr="Bus">
                  <a:extLst>
                    <a:ext uri="{FF2B5EF4-FFF2-40B4-BE49-F238E27FC236}">
                      <a16:creationId xmlns:a16="http://schemas.microsoft.com/office/drawing/2014/main" id="{CF13E585-485A-434C-9E4E-C8ED61BFEB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91" name="Graphic 190" descr="Bus">
                  <a:extLst>
                    <a:ext uri="{FF2B5EF4-FFF2-40B4-BE49-F238E27FC236}">
                      <a16:creationId xmlns:a16="http://schemas.microsoft.com/office/drawing/2014/main" id="{D184F875-8805-4C8D-B8FC-B94A7AFE2FF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92" name="Graphic 191" descr="Bus">
                  <a:extLst>
                    <a:ext uri="{FF2B5EF4-FFF2-40B4-BE49-F238E27FC236}">
                      <a16:creationId xmlns:a16="http://schemas.microsoft.com/office/drawing/2014/main" id="{F0276C4D-DB60-4BE7-82C8-942295F713C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93" name="Graphic 192" descr="Bus">
                  <a:extLst>
                    <a:ext uri="{FF2B5EF4-FFF2-40B4-BE49-F238E27FC236}">
                      <a16:creationId xmlns:a16="http://schemas.microsoft.com/office/drawing/2014/main" id="{F60535EA-2756-4FC4-97B2-33D625E6C2F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94" name="Graphic 193" descr="Bus">
                  <a:extLst>
                    <a:ext uri="{FF2B5EF4-FFF2-40B4-BE49-F238E27FC236}">
                      <a16:creationId xmlns:a16="http://schemas.microsoft.com/office/drawing/2014/main" id="{7F54516F-EB59-4D9A-B416-F302588A923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84" name="Groep 183">
                <a:extLst>
                  <a:ext uri="{FF2B5EF4-FFF2-40B4-BE49-F238E27FC236}">
                    <a16:creationId xmlns:a16="http://schemas.microsoft.com/office/drawing/2014/main" id="{8E08F568-B96F-4900-BD21-3F4367E88D9E}"/>
                  </a:ext>
                </a:extLst>
              </p:cNvPr>
              <p:cNvGrpSpPr/>
              <p:nvPr/>
            </p:nvGrpSpPr>
            <p:grpSpPr>
              <a:xfrm>
                <a:off x="2534765" y="2728075"/>
                <a:ext cx="1327608" cy="277374"/>
                <a:chOff x="507758" y="4160402"/>
                <a:chExt cx="1946085" cy="381475"/>
              </a:xfrm>
              <a:grpFill/>
            </p:grpSpPr>
            <p:pic>
              <p:nvPicPr>
                <p:cNvPr id="185" name="Graphic 184" descr="Bus">
                  <a:extLst>
                    <a:ext uri="{FF2B5EF4-FFF2-40B4-BE49-F238E27FC236}">
                      <a16:creationId xmlns:a16="http://schemas.microsoft.com/office/drawing/2014/main" id="{8314E61B-478C-4CCE-AAAB-A6503837319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86" name="Graphic 185" descr="Bus">
                  <a:extLst>
                    <a:ext uri="{FF2B5EF4-FFF2-40B4-BE49-F238E27FC236}">
                      <a16:creationId xmlns:a16="http://schemas.microsoft.com/office/drawing/2014/main" id="{F27CAECA-C7CD-48E2-BDB7-AC4551E7109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87" name="Graphic 186" descr="Bus">
                  <a:extLst>
                    <a:ext uri="{FF2B5EF4-FFF2-40B4-BE49-F238E27FC236}">
                      <a16:creationId xmlns:a16="http://schemas.microsoft.com/office/drawing/2014/main" id="{228D475B-6704-43D7-B9A2-D2ADD1AC9C3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88" name="Graphic 187" descr="Bus">
                  <a:extLst>
                    <a:ext uri="{FF2B5EF4-FFF2-40B4-BE49-F238E27FC236}">
                      <a16:creationId xmlns:a16="http://schemas.microsoft.com/office/drawing/2014/main" id="{79849B46-4C78-4E4E-AD50-25C499CBAA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89" name="Graphic 188" descr="Bus">
                  <a:extLst>
                    <a:ext uri="{FF2B5EF4-FFF2-40B4-BE49-F238E27FC236}">
                      <a16:creationId xmlns:a16="http://schemas.microsoft.com/office/drawing/2014/main" id="{D490DBBA-7B4D-4013-9ECA-D298B5734F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8" name="Groep 117">
              <a:extLst>
                <a:ext uri="{FF2B5EF4-FFF2-40B4-BE49-F238E27FC236}">
                  <a16:creationId xmlns:a16="http://schemas.microsoft.com/office/drawing/2014/main" id="{890F714E-93C1-4106-9217-87543766236A}"/>
                </a:ext>
              </a:extLst>
            </p:cNvPr>
            <p:cNvGrpSpPr/>
            <p:nvPr/>
          </p:nvGrpSpPr>
          <p:grpSpPr>
            <a:xfrm>
              <a:off x="4574741" y="3237897"/>
              <a:ext cx="862777" cy="277374"/>
              <a:chOff x="2534764" y="2567879"/>
              <a:chExt cx="1327609" cy="437570"/>
            </a:xfrm>
            <a:grpFill/>
          </p:grpSpPr>
          <p:grpSp>
            <p:nvGrpSpPr>
              <p:cNvPr id="171" name="Groep 170">
                <a:extLst>
                  <a:ext uri="{FF2B5EF4-FFF2-40B4-BE49-F238E27FC236}">
                    <a16:creationId xmlns:a16="http://schemas.microsoft.com/office/drawing/2014/main" id="{7B98DF23-0D08-4C2C-A81E-C27C5824F68D}"/>
                  </a:ext>
                </a:extLst>
              </p:cNvPr>
              <p:cNvGrpSpPr/>
              <p:nvPr/>
            </p:nvGrpSpPr>
            <p:grpSpPr>
              <a:xfrm>
                <a:off x="2534764" y="2567879"/>
                <a:ext cx="1327608" cy="277374"/>
                <a:chOff x="507758" y="4160402"/>
                <a:chExt cx="1946085" cy="381475"/>
              </a:xfrm>
              <a:grpFill/>
            </p:grpSpPr>
            <p:pic>
              <p:nvPicPr>
                <p:cNvPr id="178" name="Graphic 177" descr="Bus">
                  <a:extLst>
                    <a:ext uri="{FF2B5EF4-FFF2-40B4-BE49-F238E27FC236}">
                      <a16:creationId xmlns:a16="http://schemas.microsoft.com/office/drawing/2014/main" id="{ACBD0DDF-30E5-4C01-8434-D281509221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79" name="Graphic 178" descr="Bus">
                  <a:extLst>
                    <a:ext uri="{FF2B5EF4-FFF2-40B4-BE49-F238E27FC236}">
                      <a16:creationId xmlns:a16="http://schemas.microsoft.com/office/drawing/2014/main" id="{0E29C11A-BDFE-477C-A3C7-4CBC5E1394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80" name="Graphic 179" descr="Bus">
                  <a:extLst>
                    <a:ext uri="{FF2B5EF4-FFF2-40B4-BE49-F238E27FC236}">
                      <a16:creationId xmlns:a16="http://schemas.microsoft.com/office/drawing/2014/main" id="{7CAAFF44-23E5-4EBA-A941-1B30CB59277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81" name="Graphic 180" descr="Bus">
                  <a:extLst>
                    <a:ext uri="{FF2B5EF4-FFF2-40B4-BE49-F238E27FC236}">
                      <a16:creationId xmlns:a16="http://schemas.microsoft.com/office/drawing/2014/main" id="{7AEA4B5B-1343-4324-A0C2-C5A3E9BDDC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82" name="Graphic 181" descr="Bus">
                  <a:extLst>
                    <a:ext uri="{FF2B5EF4-FFF2-40B4-BE49-F238E27FC236}">
                      <a16:creationId xmlns:a16="http://schemas.microsoft.com/office/drawing/2014/main" id="{0B2F992B-5886-4717-B6DA-D047BEAF051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72" name="Groep 171">
                <a:extLst>
                  <a:ext uri="{FF2B5EF4-FFF2-40B4-BE49-F238E27FC236}">
                    <a16:creationId xmlns:a16="http://schemas.microsoft.com/office/drawing/2014/main" id="{92F31D46-E3E4-496D-ACD6-73C20E3A96C8}"/>
                  </a:ext>
                </a:extLst>
              </p:cNvPr>
              <p:cNvGrpSpPr/>
              <p:nvPr/>
            </p:nvGrpSpPr>
            <p:grpSpPr>
              <a:xfrm>
                <a:off x="2534765" y="2728075"/>
                <a:ext cx="1327608" cy="277374"/>
                <a:chOff x="507758" y="4160402"/>
                <a:chExt cx="1946085" cy="381475"/>
              </a:xfrm>
              <a:grpFill/>
            </p:grpSpPr>
            <p:pic>
              <p:nvPicPr>
                <p:cNvPr id="173" name="Graphic 172" descr="Bus">
                  <a:extLst>
                    <a:ext uri="{FF2B5EF4-FFF2-40B4-BE49-F238E27FC236}">
                      <a16:creationId xmlns:a16="http://schemas.microsoft.com/office/drawing/2014/main" id="{E20C8B3B-6114-4E1D-8415-3AE826285F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74" name="Graphic 173" descr="Bus">
                  <a:extLst>
                    <a:ext uri="{FF2B5EF4-FFF2-40B4-BE49-F238E27FC236}">
                      <a16:creationId xmlns:a16="http://schemas.microsoft.com/office/drawing/2014/main" id="{123660E7-34AF-4ADB-92D3-8CCB944F266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75" name="Graphic 174" descr="Bus">
                  <a:extLst>
                    <a:ext uri="{FF2B5EF4-FFF2-40B4-BE49-F238E27FC236}">
                      <a16:creationId xmlns:a16="http://schemas.microsoft.com/office/drawing/2014/main" id="{FDA01E20-D14E-4B84-9C4B-BEC56BB39A4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76" name="Graphic 175" descr="Bus">
                  <a:extLst>
                    <a:ext uri="{FF2B5EF4-FFF2-40B4-BE49-F238E27FC236}">
                      <a16:creationId xmlns:a16="http://schemas.microsoft.com/office/drawing/2014/main" id="{95409939-CA73-431B-93C6-495C34D0CA0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77" name="Graphic 176" descr="Bus">
                  <a:extLst>
                    <a:ext uri="{FF2B5EF4-FFF2-40B4-BE49-F238E27FC236}">
                      <a16:creationId xmlns:a16="http://schemas.microsoft.com/office/drawing/2014/main" id="{1A69CC8D-1F87-48FD-AA91-297BF2150FA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19" name="Groep 118">
              <a:extLst>
                <a:ext uri="{FF2B5EF4-FFF2-40B4-BE49-F238E27FC236}">
                  <a16:creationId xmlns:a16="http://schemas.microsoft.com/office/drawing/2014/main" id="{0DA3D372-1979-4080-853B-E86F03DAC73B}"/>
                </a:ext>
              </a:extLst>
            </p:cNvPr>
            <p:cNvGrpSpPr/>
            <p:nvPr/>
          </p:nvGrpSpPr>
          <p:grpSpPr>
            <a:xfrm>
              <a:off x="5498259" y="2627970"/>
              <a:ext cx="862777" cy="277374"/>
              <a:chOff x="2534764" y="2567879"/>
              <a:chExt cx="1327609" cy="437570"/>
            </a:xfrm>
            <a:grpFill/>
          </p:grpSpPr>
          <p:grpSp>
            <p:nvGrpSpPr>
              <p:cNvPr id="159" name="Groep 158">
                <a:extLst>
                  <a:ext uri="{FF2B5EF4-FFF2-40B4-BE49-F238E27FC236}">
                    <a16:creationId xmlns:a16="http://schemas.microsoft.com/office/drawing/2014/main" id="{BC690837-9E62-4C86-859B-08688BE433B9}"/>
                  </a:ext>
                </a:extLst>
              </p:cNvPr>
              <p:cNvGrpSpPr/>
              <p:nvPr/>
            </p:nvGrpSpPr>
            <p:grpSpPr>
              <a:xfrm>
                <a:off x="2534764" y="2567879"/>
                <a:ext cx="1327608" cy="277374"/>
                <a:chOff x="507758" y="4160402"/>
                <a:chExt cx="1946085" cy="381475"/>
              </a:xfrm>
              <a:grpFill/>
            </p:grpSpPr>
            <p:pic>
              <p:nvPicPr>
                <p:cNvPr id="166" name="Graphic 165" descr="Bus">
                  <a:extLst>
                    <a:ext uri="{FF2B5EF4-FFF2-40B4-BE49-F238E27FC236}">
                      <a16:creationId xmlns:a16="http://schemas.microsoft.com/office/drawing/2014/main" id="{7FC076F1-1182-49E1-B68D-F47ADDF4C14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67" name="Graphic 166" descr="Bus">
                  <a:extLst>
                    <a:ext uri="{FF2B5EF4-FFF2-40B4-BE49-F238E27FC236}">
                      <a16:creationId xmlns:a16="http://schemas.microsoft.com/office/drawing/2014/main" id="{2DC0E399-0ABE-4723-9D32-C8D78EE9EF4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68" name="Graphic 167" descr="Bus">
                  <a:extLst>
                    <a:ext uri="{FF2B5EF4-FFF2-40B4-BE49-F238E27FC236}">
                      <a16:creationId xmlns:a16="http://schemas.microsoft.com/office/drawing/2014/main" id="{8ED070CE-78DE-4FF6-B19E-3D7463DA00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69" name="Graphic 168" descr="Bus">
                  <a:extLst>
                    <a:ext uri="{FF2B5EF4-FFF2-40B4-BE49-F238E27FC236}">
                      <a16:creationId xmlns:a16="http://schemas.microsoft.com/office/drawing/2014/main" id="{553303CD-E739-4C7D-90F6-F047D869167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70" name="Graphic 169" descr="Bus">
                  <a:extLst>
                    <a:ext uri="{FF2B5EF4-FFF2-40B4-BE49-F238E27FC236}">
                      <a16:creationId xmlns:a16="http://schemas.microsoft.com/office/drawing/2014/main" id="{60AE8D40-817B-40DF-9477-39EE356624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60" name="Groep 159">
                <a:extLst>
                  <a:ext uri="{FF2B5EF4-FFF2-40B4-BE49-F238E27FC236}">
                    <a16:creationId xmlns:a16="http://schemas.microsoft.com/office/drawing/2014/main" id="{69685BF8-F41E-40A5-BDEB-271EE30E26FE}"/>
                  </a:ext>
                </a:extLst>
              </p:cNvPr>
              <p:cNvGrpSpPr/>
              <p:nvPr/>
            </p:nvGrpSpPr>
            <p:grpSpPr>
              <a:xfrm>
                <a:off x="2534765" y="2728075"/>
                <a:ext cx="1327608" cy="277374"/>
                <a:chOff x="507758" y="4160402"/>
                <a:chExt cx="1946085" cy="381475"/>
              </a:xfrm>
              <a:grpFill/>
            </p:grpSpPr>
            <p:pic>
              <p:nvPicPr>
                <p:cNvPr id="161" name="Graphic 160" descr="Bus">
                  <a:extLst>
                    <a:ext uri="{FF2B5EF4-FFF2-40B4-BE49-F238E27FC236}">
                      <a16:creationId xmlns:a16="http://schemas.microsoft.com/office/drawing/2014/main" id="{4168399F-BB79-485D-94F1-8B87AD75438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62" name="Graphic 161" descr="Bus">
                  <a:extLst>
                    <a:ext uri="{FF2B5EF4-FFF2-40B4-BE49-F238E27FC236}">
                      <a16:creationId xmlns:a16="http://schemas.microsoft.com/office/drawing/2014/main" id="{C592E79A-F468-4C0F-8DD8-236F82B61B7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63" name="Graphic 162" descr="Bus">
                  <a:extLst>
                    <a:ext uri="{FF2B5EF4-FFF2-40B4-BE49-F238E27FC236}">
                      <a16:creationId xmlns:a16="http://schemas.microsoft.com/office/drawing/2014/main" id="{C1266635-6E51-4F11-B759-32523473655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64" name="Graphic 163" descr="Bus">
                  <a:extLst>
                    <a:ext uri="{FF2B5EF4-FFF2-40B4-BE49-F238E27FC236}">
                      <a16:creationId xmlns:a16="http://schemas.microsoft.com/office/drawing/2014/main" id="{FF1115F2-1AF0-4F8E-9CBD-8208409E247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65" name="Graphic 164" descr="Bus">
                  <a:extLst>
                    <a:ext uri="{FF2B5EF4-FFF2-40B4-BE49-F238E27FC236}">
                      <a16:creationId xmlns:a16="http://schemas.microsoft.com/office/drawing/2014/main" id="{C8837509-90DD-4A4A-9FF4-FFD40625C7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20" name="Groep 119">
              <a:extLst>
                <a:ext uri="{FF2B5EF4-FFF2-40B4-BE49-F238E27FC236}">
                  <a16:creationId xmlns:a16="http://schemas.microsoft.com/office/drawing/2014/main" id="{C28BB9E3-4C06-46FF-B88F-4EBA10BEB810}"/>
                </a:ext>
              </a:extLst>
            </p:cNvPr>
            <p:cNvGrpSpPr/>
            <p:nvPr/>
          </p:nvGrpSpPr>
          <p:grpSpPr>
            <a:xfrm>
              <a:off x="4574741" y="2627970"/>
              <a:ext cx="862777" cy="277374"/>
              <a:chOff x="2534764" y="2567879"/>
              <a:chExt cx="1327609" cy="437570"/>
            </a:xfrm>
            <a:grpFill/>
          </p:grpSpPr>
          <p:grpSp>
            <p:nvGrpSpPr>
              <p:cNvPr id="147" name="Groep 146">
                <a:extLst>
                  <a:ext uri="{FF2B5EF4-FFF2-40B4-BE49-F238E27FC236}">
                    <a16:creationId xmlns:a16="http://schemas.microsoft.com/office/drawing/2014/main" id="{34A1AD9A-9362-4E44-B29F-E87269D2012B}"/>
                  </a:ext>
                </a:extLst>
              </p:cNvPr>
              <p:cNvGrpSpPr/>
              <p:nvPr/>
            </p:nvGrpSpPr>
            <p:grpSpPr>
              <a:xfrm>
                <a:off x="2534764" y="2567879"/>
                <a:ext cx="1327608" cy="277374"/>
                <a:chOff x="507758" y="4160402"/>
                <a:chExt cx="1946085" cy="381475"/>
              </a:xfrm>
              <a:grpFill/>
            </p:grpSpPr>
            <p:pic>
              <p:nvPicPr>
                <p:cNvPr id="154" name="Graphic 153" descr="Bus">
                  <a:extLst>
                    <a:ext uri="{FF2B5EF4-FFF2-40B4-BE49-F238E27FC236}">
                      <a16:creationId xmlns:a16="http://schemas.microsoft.com/office/drawing/2014/main" id="{FABA5575-4E16-47EC-903D-2280042F308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55" name="Graphic 154" descr="Bus">
                  <a:extLst>
                    <a:ext uri="{FF2B5EF4-FFF2-40B4-BE49-F238E27FC236}">
                      <a16:creationId xmlns:a16="http://schemas.microsoft.com/office/drawing/2014/main" id="{64A14769-8D44-47E6-856B-276682BF937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56" name="Graphic 155" descr="Bus">
                  <a:extLst>
                    <a:ext uri="{FF2B5EF4-FFF2-40B4-BE49-F238E27FC236}">
                      <a16:creationId xmlns:a16="http://schemas.microsoft.com/office/drawing/2014/main" id="{28F03984-5AA2-4E28-899D-6522104482C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57" name="Graphic 156" descr="Bus">
                  <a:extLst>
                    <a:ext uri="{FF2B5EF4-FFF2-40B4-BE49-F238E27FC236}">
                      <a16:creationId xmlns:a16="http://schemas.microsoft.com/office/drawing/2014/main" id="{76C793D1-AD58-4A6D-9A39-C58B164266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58" name="Graphic 157" descr="Bus">
                  <a:extLst>
                    <a:ext uri="{FF2B5EF4-FFF2-40B4-BE49-F238E27FC236}">
                      <a16:creationId xmlns:a16="http://schemas.microsoft.com/office/drawing/2014/main" id="{D1B684BB-0AC0-42C5-A013-5B7BDD060A4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48" name="Groep 147">
                <a:extLst>
                  <a:ext uri="{FF2B5EF4-FFF2-40B4-BE49-F238E27FC236}">
                    <a16:creationId xmlns:a16="http://schemas.microsoft.com/office/drawing/2014/main" id="{74A9028F-EA85-4DEC-8460-4C4DAAFEB814}"/>
                  </a:ext>
                </a:extLst>
              </p:cNvPr>
              <p:cNvGrpSpPr/>
              <p:nvPr/>
            </p:nvGrpSpPr>
            <p:grpSpPr>
              <a:xfrm>
                <a:off x="2534765" y="2728075"/>
                <a:ext cx="1327608" cy="277374"/>
                <a:chOff x="507758" y="4160402"/>
                <a:chExt cx="1946085" cy="381475"/>
              </a:xfrm>
              <a:grpFill/>
            </p:grpSpPr>
            <p:pic>
              <p:nvPicPr>
                <p:cNvPr id="149" name="Graphic 148" descr="Bus">
                  <a:extLst>
                    <a:ext uri="{FF2B5EF4-FFF2-40B4-BE49-F238E27FC236}">
                      <a16:creationId xmlns:a16="http://schemas.microsoft.com/office/drawing/2014/main" id="{7277A535-7077-4B3C-818F-E1898D082F3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50" name="Graphic 149" descr="Bus">
                  <a:extLst>
                    <a:ext uri="{FF2B5EF4-FFF2-40B4-BE49-F238E27FC236}">
                      <a16:creationId xmlns:a16="http://schemas.microsoft.com/office/drawing/2014/main" id="{ED218225-48EF-405B-BD31-23E3711F6B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51" name="Graphic 150" descr="Bus">
                  <a:extLst>
                    <a:ext uri="{FF2B5EF4-FFF2-40B4-BE49-F238E27FC236}">
                      <a16:creationId xmlns:a16="http://schemas.microsoft.com/office/drawing/2014/main" id="{BA14D543-CB32-4731-80A0-D6FC4BB7A42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52" name="Graphic 151" descr="Bus">
                  <a:extLst>
                    <a:ext uri="{FF2B5EF4-FFF2-40B4-BE49-F238E27FC236}">
                      <a16:creationId xmlns:a16="http://schemas.microsoft.com/office/drawing/2014/main" id="{EB09C5A1-2185-4AE8-8697-6A4B2AE373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53" name="Graphic 152" descr="Bus">
                  <a:extLst>
                    <a:ext uri="{FF2B5EF4-FFF2-40B4-BE49-F238E27FC236}">
                      <a16:creationId xmlns:a16="http://schemas.microsoft.com/office/drawing/2014/main" id="{0B1810DF-D893-4A6A-824F-B587318886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21" name="Groep 120">
              <a:extLst>
                <a:ext uri="{FF2B5EF4-FFF2-40B4-BE49-F238E27FC236}">
                  <a16:creationId xmlns:a16="http://schemas.microsoft.com/office/drawing/2014/main" id="{B15D563E-FAC4-43F2-9F42-A0650D55A76D}"/>
                </a:ext>
              </a:extLst>
            </p:cNvPr>
            <p:cNvGrpSpPr/>
            <p:nvPr/>
          </p:nvGrpSpPr>
          <p:grpSpPr>
            <a:xfrm>
              <a:off x="5498259" y="2332106"/>
              <a:ext cx="862777" cy="277374"/>
              <a:chOff x="2534764" y="2567879"/>
              <a:chExt cx="1327609" cy="437570"/>
            </a:xfrm>
            <a:grpFill/>
          </p:grpSpPr>
          <p:grpSp>
            <p:nvGrpSpPr>
              <p:cNvPr id="135" name="Groep 134">
                <a:extLst>
                  <a:ext uri="{FF2B5EF4-FFF2-40B4-BE49-F238E27FC236}">
                    <a16:creationId xmlns:a16="http://schemas.microsoft.com/office/drawing/2014/main" id="{FEB46480-917B-478D-9DC8-6F0BD736EA8B}"/>
                  </a:ext>
                </a:extLst>
              </p:cNvPr>
              <p:cNvGrpSpPr/>
              <p:nvPr/>
            </p:nvGrpSpPr>
            <p:grpSpPr>
              <a:xfrm>
                <a:off x="2534764" y="2567879"/>
                <a:ext cx="1327608" cy="277374"/>
                <a:chOff x="507758" y="4160402"/>
                <a:chExt cx="1946085" cy="381475"/>
              </a:xfrm>
              <a:grpFill/>
            </p:grpSpPr>
            <p:pic>
              <p:nvPicPr>
                <p:cNvPr id="142" name="Graphic 141" descr="Bus">
                  <a:extLst>
                    <a:ext uri="{FF2B5EF4-FFF2-40B4-BE49-F238E27FC236}">
                      <a16:creationId xmlns:a16="http://schemas.microsoft.com/office/drawing/2014/main" id="{619AEAF3-C579-4927-9C17-F7B9CAEE962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43" name="Graphic 142" descr="Bus">
                  <a:extLst>
                    <a:ext uri="{FF2B5EF4-FFF2-40B4-BE49-F238E27FC236}">
                      <a16:creationId xmlns:a16="http://schemas.microsoft.com/office/drawing/2014/main" id="{83897297-F7E7-485B-8565-81656FC8E5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44" name="Graphic 143" descr="Bus">
                  <a:extLst>
                    <a:ext uri="{FF2B5EF4-FFF2-40B4-BE49-F238E27FC236}">
                      <a16:creationId xmlns:a16="http://schemas.microsoft.com/office/drawing/2014/main" id="{FEC384BE-F3A4-4376-B3C0-CD9EAF28480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45" name="Graphic 144" descr="Bus">
                  <a:extLst>
                    <a:ext uri="{FF2B5EF4-FFF2-40B4-BE49-F238E27FC236}">
                      <a16:creationId xmlns:a16="http://schemas.microsoft.com/office/drawing/2014/main" id="{02DB4337-9CEE-4869-85CF-9EC212B3464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46" name="Graphic 145" descr="Bus">
                  <a:extLst>
                    <a:ext uri="{FF2B5EF4-FFF2-40B4-BE49-F238E27FC236}">
                      <a16:creationId xmlns:a16="http://schemas.microsoft.com/office/drawing/2014/main" id="{9902D10F-AAA5-4F8D-838B-F4F2D14A1CA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36" name="Groep 135">
                <a:extLst>
                  <a:ext uri="{FF2B5EF4-FFF2-40B4-BE49-F238E27FC236}">
                    <a16:creationId xmlns:a16="http://schemas.microsoft.com/office/drawing/2014/main" id="{F5068F30-26D1-49D2-B0D8-8E937A8D31A1}"/>
                  </a:ext>
                </a:extLst>
              </p:cNvPr>
              <p:cNvGrpSpPr/>
              <p:nvPr/>
            </p:nvGrpSpPr>
            <p:grpSpPr>
              <a:xfrm>
                <a:off x="2534765" y="2728075"/>
                <a:ext cx="1327608" cy="277374"/>
                <a:chOff x="507758" y="4160402"/>
                <a:chExt cx="1946085" cy="381475"/>
              </a:xfrm>
              <a:grpFill/>
            </p:grpSpPr>
            <p:pic>
              <p:nvPicPr>
                <p:cNvPr id="137" name="Graphic 136" descr="Bus">
                  <a:extLst>
                    <a:ext uri="{FF2B5EF4-FFF2-40B4-BE49-F238E27FC236}">
                      <a16:creationId xmlns:a16="http://schemas.microsoft.com/office/drawing/2014/main" id="{22948196-2397-48C7-B32D-1B990B750E7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38" name="Graphic 137" descr="Bus">
                  <a:extLst>
                    <a:ext uri="{FF2B5EF4-FFF2-40B4-BE49-F238E27FC236}">
                      <a16:creationId xmlns:a16="http://schemas.microsoft.com/office/drawing/2014/main" id="{AA4DDFBD-1E0F-4C3D-8FF1-E3037A84DB0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39" name="Graphic 138" descr="Bus">
                  <a:extLst>
                    <a:ext uri="{FF2B5EF4-FFF2-40B4-BE49-F238E27FC236}">
                      <a16:creationId xmlns:a16="http://schemas.microsoft.com/office/drawing/2014/main" id="{A9B0AFF7-92ED-4301-BA82-5D1BA341703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40" name="Graphic 139" descr="Bus">
                  <a:extLst>
                    <a:ext uri="{FF2B5EF4-FFF2-40B4-BE49-F238E27FC236}">
                      <a16:creationId xmlns:a16="http://schemas.microsoft.com/office/drawing/2014/main" id="{A9D2DEF1-87D4-4E3E-A6DA-5AC01893425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41" name="Graphic 140" descr="Bus">
                  <a:extLst>
                    <a:ext uri="{FF2B5EF4-FFF2-40B4-BE49-F238E27FC236}">
                      <a16:creationId xmlns:a16="http://schemas.microsoft.com/office/drawing/2014/main" id="{BD8331BE-46D7-4D87-BF98-939E8D2C13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nvGrpSpPr>
            <p:cNvPr id="122" name="Groep 121">
              <a:extLst>
                <a:ext uri="{FF2B5EF4-FFF2-40B4-BE49-F238E27FC236}">
                  <a16:creationId xmlns:a16="http://schemas.microsoft.com/office/drawing/2014/main" id="{2FEA5039-849D-46A4-A2F1-5133F8C22597}"/>
                </a:ext>
              </a:extLst>
            </p:cNvPr>
            <p:cNvGrpSpPr/>
            <p:nvPr/>
          </p:nvGrpSpPr>
          <p:grpSpPr>
            <a:xfrm>
              <a:off x="4574741" y="2332106"/>
              <a:ext cx="862777" cy="277374"/>
              <a:chOff x="2534764" y="2567879"/>
              <a:chExt cx="1327609" cy="437570"/>
            </a:xfrm>
            <a:grpFill/>
          </p:grpSpPr>
          <p:grpSp>
            <p:nvGrpSpPr>
              <p:cNvPr id="123" name="Groep 122">
                <a:extLst>
                  <a:ext uri="{FF2B5EF4-FFF2-40B4-BE49-F238E27FC236}">
                    <a16:creationId xmlns:a16="http://schemas.microsoft.com/office/drawing/2014/main" id="{2A8C3CAE-24E7-4353-BC91-398DA81DD347}"/>
                  </a:ext>
                </a:extLst>
              </p:cNvPr>
              <p:cNvGrpSpPr/>
              <p:nvPr/>
            </p:nvGrpSpPr>
            <p:grpSpPr>
              <a:xfrm>
                <a:off x="2534764" y="2567879"/>
                <a:ext cx="1327608" cy="277374"/>
                <a:chOff x="507758" y="4160402"/>
                <a:chExt cx="1946085" cy="381475"/>
              </a:xfrm>
              <a:grpFill/>
            </p:grpSpPr>
            <p:pic>
              <p:nvPicPr>
                <p:cNvPr id="130" name="Graphic 129" descr="Bus">
                  <a:extLst>
                    <a:ext uri="{FF2B5EF4-FFF2-40B4-BE49-F238E27FC236}">
                      <a16:creationId xmlns:a16="http://schemas.microsoft.com/office/drawing/2014/main" id="{5FDD493E-3949-4415-B1B5-80EF529221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31" name="Graphic 130" descr="Bus">
                  <a:extLst>
                    <a:ext uri="{FF2B5EF4-FFF2-40B4-BE49-F238E27FC236}">
                      <a16:creationId xmlns:a16="http://schemas.microsoft.com/office/drawing/2014/main" id="{90912912-3E76-4FD9-821D-C261A0C6DAF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32" name="Graphic 131" descr="Bus">
                  <a:extLst>
                    <a:ext uri="{FF2B5EF4-FFF2-40B4-BE49-F238E27FC236}">
                      <a16:creationId xmlns:a16="http://schemas.microsoft.com/office/drawing/2014/main" id="{89C70C81-9926-4BA0-A26A-5305B1824F3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33" name="Graphic 132" descr="Bus">
                  <a:extLst>
                    <a:ext uri="{FF2B5EF4-FFF2-40B4-BE49-F238E27FC236}">
                      <a16:creationId xmlns:a16="http://schemas.microsoft.com/office/drawing/2014/main" id="{FA5E9341-2F3F-4AA3-A20A-29F8D607A76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34" name="Graphic 133" descr="Bus">
                  <a:extLst>
                    <a:ext uri="{FF2B5EF4-FFF2-40B4-BE49-F238E27FC236}">
                      <a16:creationId xmlns:a16="http://schemas.microsoft.com/office/drawing/2014/main" id="{7C27FE9F-08B8-452D-A4AA-3DB69A71665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nvGrpSpPr>
              <p:cNvPr id="124" name="Groep 123">
                <a:extLst>
                  <a:ext uri="{FF2B5EF4-FFF2-40B4-BE49-F238E27FC236}">
                    <a16:creationId xmlns:a16="http://schemas.microsoft.com/office/drawing/2014/main" id="{D5B6D4AE-E616-41DB-9C99-3D31B0CB390A}"/>
                  </a:ext>
                </a:extLst>
              </p:cNvPr>
              <p:cNvGrpSpPr/>
              <p:nvPr/>
            </p:nvGrpSpPr>
            <p:grpSpPr>
              <a:xfrm>
                <a:off x="2534765" y="2728075"/>
                <a:ext cx="1327608" cy="277374"/>
                <a:chOff x="507758" y="4160402"/>
                <a:chExt cx="1946085" cy="381475"/>
              </a:xfrm>
              <a:grpFill/>
            </p:grpSpPr>
            <p:pic>
              <p:nvPicPr>
                <p:cNvPr id="125" name="Graphic 124" descr="Bus">
                  <a:extLst>
                    <a:ext uri="{FF2B5EF4-FFF2-40B4-BE49-F238E27FC236}">
                      <a16:creationId xmlns:a16="http://schemas.microsoft.com/office/drawing/2014/main" id="{53608183-B2B1-4DA5-8034-5226EB7A5E9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758" y="4160402"/>
                  <a:ext cx="381475" cy="381475"/>
                </a:xfrm>
                <a:prstGeom prst="rect">
                  <a:avLst/>
                </a:prstGeom>
              </p:spPr>
            </p:pic>
            <p:pic>
              <p:nvPicPr>
                <p:cNvPr id="126" name="Graphic 125" descr="Bus">
                  <a:extLst>
                    <a:ext uri="{FF2B5EF4-FFF2-40B4-BE49-F238E27FC236}">
                      <a16:creationId xmlns:a16="http://schemas.microsoft.com/office/drawing/2014/main" id="{2B45BA5D-A4AC-4196-ACE3-4413571C84C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911" y="4160402"/>
                  <a:ext cx="381475" cy="381475"/>
                </a:xfrm>
                <a:prstGeom prst="rect">
                  <a:avLst/>
                </a:prstGeom>
              </p:spPr>
            </p:pic>
            <p:pic>
              <p:nvPicPr>
                <p:cNvPr id="127" name="Graphic 126" descr="Bus">
                  <a:extLst>
                    <a:ext uri="{FF2B5EF4-FFF2-40B4-BE49-F238E27FC236}">
                      <a16:creationId xmlns:a16="http://schemas.microsoft.com/office/drawing/2014/main" id="{FEE18E3B-D24B-42AB-B292-6166D621AA6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064" y="4160402"/>
                  <a:ext cx="381475" cy="381475"/>
                </a:xfrm>
                <a:prstGeom prst="rect">
                  <a:avLst/>
                </a:prstGeom>
              </p:spPr>
            </p:pic>
            <p:pic>
              <p:nvPicPr>
                <p:cNvPr id="128" name="Graphic 127" descr="Bus">
                  <a:extLst>
                    <a:ext uri="{FF2B5EF4-FFF2-40B4-BE49-F238E27FC236}">
                      <a16:creationId xmlns:a16="http://schemas.microsoft.com/office/drawing/2014/main" id="{504E7515-2396-48DF-9908-8006ABBE58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2368" y="4160402"/>
                  <a:ext cx="381475" cy="381475"/>
                </a:xfrm>
                <a:prstGeom prst="rect">
                  <a:avLst/>
                </a:prstGeom>
              </p:spPr>
            </p:pic>
            <p:pic>
              <p:nvPicPr>
                <p:cNvPr id="129" name="Graphic 128" descr="Bus">
                  <a:extLst>
                    <a:ext uri="{FF2B5EF4-FFF2-40B4-BE49-F238E27FC236}">
                      <a16:creationId xmlns:a16="http://schemas.microsoft.com/office/drawing/2014/main" id="{4788E09C-8E49-4D6A-A218-A1D26AD3624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1216" y="4160402"/>
                  <a:ext cx="381475" cy="381475"/>
                </a:xfrm>
                <a:prstGeom prst="rect">
                  <a:avLst/>
                </a:prstGeom>
              </p:spPr>
            </p:pic>
          </p:grpSp>
        </p:grpSp>
      </p:grpSp>
      <p:sp>
        <p:nvSpPr>
          <p:cNvPr id="363" name="Tekstvak 362">
            <a:extLst>
              <a:ext uri="{FF2B5EF4-FFF2-40B4-BE49-F238E27FC236}">
                <a16:creationId xmlns:a16="http://schemas.microsoft.com/office/drawing/2014/main" id="{916C4762-970C-43EA-AA3F-A13016127AC6}"/>
              </a:ext>
            </a:extLst>
          </p:cNvPr>
          <p:cNvSpPr txBox="1"/>
          <p:nvPr/>
        </p:nvSpPr>
        <p:spPr>
          <a:xfrm>
            <a:off x="7084226" y="1369841"/>
            <a:ext cx="1664238" cy="307777"/>
          </a:xfrm>
          <a:prstGeom prst="rect">
            <a:avLst/>
          </a:prstGeom>
          <a:noFill/>
        </p:spPr>
        <p:txBody>
          <a:bodyPr wrap="none" rtlCol="0">
            <a:spAutoFit/>
          </a:bodyPr>
          <a:lstStyle/>
          <a:p>
            <a:r>
              <a:rPr lang="nl-BE" sz="1400" b="1" dirty="0">
                <a:latin typeface="Flanders Art Sans" panose="00000500000000000000" pitchFamily="50" charset="0"/>
              </a:rPr>
              <a:t>100 – 200 e-bussen</a:t>
            </a:r>
          </a:p>
        </p:txBody>
      </p:sp>
    </p:spTree>
    <p:extLst>
      <p:ext uri="{BB962C8B-B14F-4D97-AF65-F5344CB8AC3E}">
        <p14:creationId xmlns:p14="http://schemas.microsoft.com/office/powerpoint/2010/main" val="822009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69"/>
            <a:ext cx="7869266" cy="3834425"/>
          </a:xfrm>
        </p:spPr>
        <p:txBody>
          <a:bodyPr>
            <a:noAutofit/>
          </a:bodyPr>
          <a:lstStyle/>
          <a:p>
            <a:r>
              <a:rPr lang="nl-NL" sz="1800" dirty="0"/>
              <a:t>Kies meer dan een leverancier voor e-bussen, laadinfra, …:</a:t>
            </a:r>
          </a:p>
          <a:p>
            <a:pPr lvl="1"/>
            <a:r>
              <a:rPr lang="nl-NL" sz="1600" dirty="0"/>
              <a:t>Creëert onderhandelingsmarge</a:t>
            </a:r>
          </a:p>
          <a:p>
            <a:pPr lvl="1"/>
            <a:r>
              <a:rPr lang="nl-NL" sz="1600" dirty="0"/>
              <a:t>Niet opgesloten door een enkele leverancier</a:t>
            </a:r>
          </a:p>
          <a:p>
            <a:r>
              <a:rPr lang="nl-BE" sz="1800" dirty="0"/>
              <a:t>Betrek externe stakeholders zo snel mogelijk:</a:t>
            </a:r>
          </a:p>
          <a:p>
            <a:pPr lvl="1"/>
            <a:r>
              <a:rPr lang="nl-BE" sz="1600" dirty="0"/>
              <a:t>Vergunningen voor ombouw stelplaatsen</a:t>
            </a:r>
          </a:p>
          <a:p>
            <a:pPr lvl="1"/>
            <a:r>
              <a:rPr lang="nl-BE" sz="1600" dirty="0"/>
              <a:t>Koppeling van laadinfrastructuur aan elektriciteitsnetwerk</a:t>
            </a:r>
          </a:p>
          <a:p>
            <a:pPr lvl="1"/>
            <a:r>
              <a:rPr lang="nl-BE" sz="1600" dirty="0"/>
              <a:t>Bespreek brandveiligheid met brandweer </a:t>
            </a:r>
          </a:p>
          <a:p>
            <a:r>
              <a:rPr lang="nl-BE" sz="1800" dirty="0"/>
              <a:t>Rol van de chauffeur:</a:t>
            </a:r>
          </a:p>
          <a:p>
            <a:pPr lvl="1"/>
            <a:r>
              <a:rPr lang="nl-BE" sz="1600" dirty="0"/>
              <a:t>Operator van de e-bus</a:t>
            </a:r>
          </a:p>
          <a:p>
            <a:pPr lvl="1"/>
            <a:r>
              <a:rPr lang="nl-BE" sz="1600" dirty="0"/>
              <a:t>Interface met klant</a:t>
            </a:r>
          </a:p>
          <a:p>
            <a:pPr lvl="1"/>
            <a:r>
              <a:rPr lang="nl-BE" sz="1600" dirty="0"/>
              <a:t>Voorzie in ruime opleiding </a:t>
            </a:r>
          </a:p>
          <a:p>
            <a:pPr lvl="1"/>
            <a:r>
              <a:rPr lang="nl-BE" sz="1600" dirty="0"/>
              <a:t>Gebruik geïnteresseerde chauffeurs om draagvlak te creëren</a:t>
            </a:r>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Samenvatting</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21</a:t>
            </a:fld>
            <a:endParaRPr lang="nl-BE"/>
          </a:p>
        </p:txBody>
      </p:sp>
    </p:spTree>
    <p:extLst>
      <p:ext uri="{BB962C8B-B14F-4D97-AF65-F5344CB8AC3E}">
        <p14:creationId xmlns:p14="http://schemas.microsoft.com/office/powerpoint/2010/main" val="3519652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70"/>
            <a:ext cx="7128792" cy="3564396"/>
          </a:xfrm>
        </p:spPr>
        <p:txBody>
          <a:bodyPr>
            <a:noAutofit/>
          </a:bodyPr>
          <a:lstStyle/>
          <a:p>
            <a:r>
              <a:rPr lang="nl-NL" sz="2000" dirty="0"/>
              <a:t>Welkom</a:t>
            </a:r>
          </a:p>
          <a:p>
            <a:r>
              <a:rPr lang="nl-NL" sz="2000" dirty="0"/>
              <a:t>Lessen uit de marktbevraging van De Lijn</a:t>
            </a:r>
          </a:p>
          <a:p>
            <a:r>
              <a:rPr lang="nl-NL" sz="2000" dirty="0"/>
              <a:t>Principes en technologische keuze voor emissievrij OV</a:t>
            </a:r>
          </a:p>
          <a:p>
            <a:r>
              <a:rPr lang="nl-NL" sz="2000" dirty="0"/>
              <a:t>Energievoorziening op de stelplaatsen</a:t>
            </a:r>
          </a:p>
          <a:p>
            <a:r>
              <a:rPr lang="nl-NL" sz="2000" dirty="0"/>
              <a:t>Hoe kunnen exploitanten zich voorbereiden op deze transitie</a:t>
            </a:r>
            <a:r>
              <a:rPr lang="nl-BE" sz="2000" dirty="0"/>
              <a:t>?</a:t>
            </a:r>
          </a:p>
          <a:p>
            <a:r>
              <a:rPr lang="nl-BE" sz="2000" dirty="0"/>
              <a:t>Vragen…</a:t>
            </a:r>
          </a:p>
          <a:p>
            <a:r>
              <a:rPr lang="nl-BE" sz="2000" dirty="0"/>
              <a:t>Slotwoord</a:t>
            </a:r>
            <a:endParaRPr lang="nl-NL" sz="2000" dirty="0"/>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Agenda</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22</a:t>
            </a:fld>
            <a:endParaRPr lang="nl-BE"/>
          </a:p>
        </p:txBody>
      </p:sp>
      <p:pic>
        <p:nvPicPr>
          <p:cNvPr id="7" name="Tijdelijke aanduiding voor inhoud 13">
            <a:extLst>
              <a:ext uri="{FF2B5EF4-FFF2-40B4-BE49-F238E27FC236}">
                <a16:creationId xmlns:a16="http://schemas.microsoft.com/office/drawing/2014/main" id="{88E89532-BA2B-4E45-83D9-9A22FDF739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49DA6A6B-180B-4928-9BC2-0AB8D5A7C273}"/>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2D61C913-5DA4-4EFB-A135-D5AF44977A54}"/>
              </a:ext>
            </a:extLst>
          </p:cNvPr>
          <p:cNvPicPr>
            <a:picLocks noChangeAspect="1"/>
          </p:cNvPicPr>
          <p:nvPr/>
        </p:nvPicPr>
        <p:blipFill>
          <a:blip r:embed="rId4"/>
          <a:stretch>
            <a:fillRect/>
          </a:stretch>
        </p:blipFill>
        <p:spPr>
          <a:xfrm>
            <a:off x="5072168" y="4359633"/>
            <a:ext cx="1218155" cy="578713"/>
          </a:xfrm>
          <a:prstGeom prst="rect">
            <a:avLst/>
          </a:prstGeom>
        </p:spPr>
      </p:pic>
      <p:sp>
        <p:nvSpPr>
          <p:cNvPr id="10" name="Rechthoek: afgeronde hoeken 9">
            <a:extLst>
              <a:ext uri="{FF2B5EF4-FFF2-40B4-BE49-F238E27FC236}">
                <a16:creationId xmlns:a16="http://schemas.microsoft.com/office/drawing/2014/main" id="{9B585E59-95A7-4855-A843-DCC899460015}"/>
              </a:ext>
            </a:extLst>
          </p:cNvPr>
          <p:cNvSpPr/>
          <p:nvPr/>
        </p:nvSpPr>
        <p:spPr>
          <a:xfrm>
            <a:off x="611560" y="1663341"/>
            <a:ext cx="7560840" cy="476361"/>
          </a:xfrm>
          <a:prstGeom prst="roundRect">
            <a:avLst/>
          </a:pr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Tree>
    <p:extLst>
      <p:ext uri="{BB962C8B-B14F-4D97-AF65-F5344CB8AC3E}">
        <p14:creationId xmlns:p14="http://schemas.microsoft.com/office/powerpoint/2010/main" val="3197649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2A28D28-8D29-467E-9886-C0983897E1C5}"/>
              </a:ext>
            </a:extLst>
          </p:cNvPr>
          <p:cNvSpPr>
            <a:spLocks noGrp="1"/>
          </p:cNvSpPr>
          <p:nvPr>
            <p:ph idx="1"/>
          </p:nvPr>
        </p:nvSpPr>
        <p:spPr>
          <a:xfrm>
            <a:off x="611560" y="1059582"/>
            <a:ext cx="8424936" cy="3456383"/>
          </a:xfrm>
        </p:spPr>
        <p:txBody>
          <a:bodyPr>
            <a:normAutofit/>
          </a:bodyPr>
          <a:lstStyle/>
          <a:p>
            <a:pPr marL="0" indent="0">
              <a:buNone/>
            </a:pPr>
            <a:r>
              <a:rPr lang="nl-NL" sz="2000" b="1" dirty="0"/>
              <a:t>Emissievrije bus die elektrisch aangedreven wordt met herlaadbare batterijen die ‘s nachts via CCS2-stekkers op stelplaatsen worden geladen</a:t>
            </a:r>
          </a:p>
          <a:p>
            <a:r>
              <a:rPr lang="nl-NL" sz="1800" dirty="0"/>
              <a:t>Batterijen zijn meest gekozen emissievrije technologie in EU</a:t>
            </a:r>
          </a:p>
          <a:p>
            <a:r>
              <a:rPr lang="nl-NL" sz="1800" dirty="0"/>
              <a:t>Geen CNG (uitstoot), waterstof (te vroeg, geen mainstream adoptie, hoge TCO, tankstations)</a:t>
            </a:r>
          </a:p>
          <a:p>
            <a:r>
              <a:rPr lang="nl-NL" sz="1800" dirty="0"/>
              <a:t>Batterijtechnologie ontwikkelt zich razendsnel:</a:t>
            </a:r>
          </a:p>
          <a:p>
            <a:pPr lvl="1"/>
            <a:r>
              <a:rPr lang="nl-NL" sz="1600" dirty="0"/>
              <a:t>Autonomie van 250 km voor standaardbus komt overeen met 70% van onze buslopen</a:t>
            </a:r>
          </a:p>
          <a:p>
            <a:pPr lvl="1"/>
            <a:r>
              <a:rPr lang="nl-NL" sz="1600" dirty="0"/>
              <a:t>Autonomie zal de komende jaren blijven toenemen, zodat langere buslopen dan toegevoegd kunnen worden</a:t>
            </a:r>
          </a:p>
          <a:p>
            <a:pPr lvl="1"/>
            <a:r>
              <a:rPr lang="nl-NL" sz="1600" dirty="0"/>
              <a:t>Gelede bussen en stadsbussen bezig aan inhaaloperatie </a:t>
            </a:r>
            <a:r>
              <a:rPr lang="nl-NL" sz="1600" dirty="0">
                <a:sym typeface="Wingdings" panose="05000000000000000000" pitchFamily="2" charset="2"/>
              </a:rPr>
              <a:t> volgende aanbestedingen</a:t>
            </a:r>
          </a:p>
          <a:p>
            <a:pPr lvl="1"/>
            <a:endParaRPr lang="nl-NL" sz="1600" dirty="0">
              <a:sym typeface="Wingdings" panose="05000000000000000000" pitchFamily="2" charset="2"/>
            </a:endParaRPr>
          </a:p>
          <a:p>
            <a:pPr lvl="1"/>
            <a:endParaRPr lang="nl-NL" sz="1600" dirty="0"/>
          </a:p>
          <a:p>
            <a:pPr lvl="1"/>
            <a:endParaRPr lang="nl-BE" sz="1600" dirty="0"/>
          </a:p>
        </p:txBody>
      </p:sp>
      <p:sp>
        <p:nvSpPr>
          <p:cNvPr id="3" name="Titel 2">
            <a:extLst>
              <a:ext uri="{FF2B5EF4-FFF2-40B4-BE49-F238E27FC236}">
                <a16:creationId xmlns:a16="http://schemas.microsoft.com/office/drawing/2014/main" id="{164C8B5C-730C-4735-85B7-96C130688DA2}"/>
              </a:ext>
            </a:extLst>
          </p:cNvPr>
          <p:cNvSpPr>
            <a:spLocks noGrp="1"/>
          </p:cNvSpPr>
          <p:nvPr>
            <p:ph type="title"/>
          </p:nvPr>
        </p:nvSpPr>
        <p:spPr/>
        <p:txBody>
          <a:bodyPr/>
          <a:lstStyle/>
          <a:p>
            <a:r>
              <a:rPr lang="nl-NL" sz="2400" dirty="0">
                <a:solidFill>
                  <a:prstClr val="white">
                    <a:lumMod val="50000"/>
                  </a:prstClr>
                </a:solidFill>
              </a:rPr>
              <a:t>Huidige technologische keuze van De Lijn</a:t>
            </a:r>
            <a:endParaRPr lang="nl-BE" dirty="0"/>
          </a:p>
        </p:txBody>
      </p:sp>
      <p:sp>
        <p:nvSpPr>
          <p:cNvPr id="4" name="Tijdelijke aanduiding voor datum 3">
            <a:extLst>
              <a:ext uri="{FF2B5EF4-FFF2-40B4-BE49-F238E27FC236}">
                <a16:creationId xmlns:a16="http://schemas.microsoft.com/office/drawing/2014/main" id="{974CFCE6-AF52-450C-BC37-9B1250201D8B}"/>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B8BA6B18-AC77-4085-88A3-41FEDCFA82C5}"/>
              </a:ext>
            </a:extLst>
          </p:cNvPr>
          <p:cNvSpPr>
            <a:spLocks noGrp="1"/>
          </p:cNvSpPr>
          <p:nvPr>
            <p:ph type="sldNum" sz="quarter" idx="12"/>
          </p:nvPr>
        </p:nvSpPr>
        <p:spPr/>
        <p:txBody>
          <a:bodyPr/>
          <a:lstStyle/>
          <a:p>
            <a:fld id="{167A4CF4-025F-4CA6-AD81-FEEEE251C797}" type="slidenum">
              <a:rPr lang="nl-BE" smtClean="0"/>
              <a:t>23</a:t>
            </a:fld>
            <a:endParaRPr lang="nl-BE"/>
          </a:p>
        </p:txBody>
      </p:sp>
    </p:spTree>
    <p:extLst>
      <p:ext uri="{BB962C8B-B14F-4D97-AF65-F5344CB8AC3E}">
        <p14:creationId xmlns:p14="http://schemas.microsoft.com/office/powerpoint/2010/main" val="1128140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AB84AE0-D2EB-4FCC-9D89-72E9C712E258}"/>
              </a:ext>
            </a:extLst>
          </p:cNvPr>
          <p:cNvSpPr>
            <a:spLocks noGrp="1"/>
          </p:cNvSpPr>
          <p:nvPr>
            <p:ph idx="1"/>
          </p:nvPr>
        </p:nvSpPr>
        <p:spPr>
          <a:xfrm>
            <a:off x="611560" y="1059582"/>
            <a:ext cx="7869266" cy="3384375"/>
          </a:xfrm>
        </p:spPr>
        <p:txBody>
          <a:bodyPr>
            <a:normAutofit fontScale="85000" lnSpcReduction="10000"/>
          </a:bodyPr>
          <a:lstStyle/>
          <a:p>
            <a:pPr marL="0" indent="0">
              <a:buNone/>
            </a:pPr>
            <a:r>
              <a:rPr lang="nl-NL" b="1" dirty="0"/>
              <a:t>Emissievrije bus die elektrisch aangedreven wordt met herlaadbare batterijen die ‘s nachts via CCS2-stekkers op stelplaatsen worden geladen</a:t>
            </a:r>
          </a:p>
          <a:p>
            <a:pPr lvl="0">
              <a:buClr>
                <a:srgbClr val="FFDD00"/>
              </a:buClr>
            </a:pPr>
            <a:r>
              <a:rPr lang="nl-NL" sz="2100" dirty="0">
                <a:solidFill>
                  <a:srgbClr val="7F7F7F"/>
                </a:solidFill>
                <a:sym typeface="Wingdings" panose="05000000000000000000" pitchFamily="2" charset="2"/>
              </a:rPr>
              <a:t>Laden op stelplaats:</a:t>
            </a:r>
          </a:p>
          <a:p>
            <a:pPr lvl="1">
              <a:buClr>
                <a:srgbClr val="FFDD00"/>
              </a:buClr>
            </a:pPr>
            <a:r>
              <a:rPr lang="nl-NL" sz="1600" dirty="0">
                <a:solidFill>
                  <a:srgbClr val="7F7F7F"/>
                </a:solidFill>
              </a:rPr>
              <a:t>Laadinfrastructuur op openbaar domein is langdurig proces, kwetsbaar, effect op dienstregeling vanwege bijladen tijdens buslopen</a:t>
            </a:r>
          </a:p>
          <a:p>
            <a:pPr lvl="1">
              <a:buClr>
                <a:srgbClr val="FFDD00"/>
              </a:buClr>
            </a:pPr>
            <a:r>
              <a:rPr lang="nl-NL" sz="1600" dirty="0">
                <a:solidFill>
                  <a:srgbClr val="7F7F7F"/>
                </a:solidFill>
              </a:rPr>
              <a:t>Autonomie e-bussen blijft toenemen</a:t>
            </a:r>
          </a:p>
          <a:p>
            <a:pPr>
              <a:buClr>
                <a:srgbClr val="FFDD00"/>
              </a:buClr>
            </a:pPr>
            <a:r>
              <a:rPr lang="nl-NL" sz="2100" dirty="0">
                <a:solidFill>
                  <a:srgbClr val="7F7F7F"/>
                </a:solidFill>
              </a:rPr>
              <a:t>Met CCS2-stekker:</a:t>
            </a:r>
          </a:p>
          <a:p>
            <a:pPr lvl="1">
              <a:buClr>
                <a:srgbClr val="FFDD00"/>
              </a:buClr>
            </a:pPr>
            <a:r>
              <a:rPr lang="nl-NL" sz="1600" dirty="0">
                <a:solidFill>
                  <a:srgbClr val="7F7F7F"/>
                </a:solidFill>
              </a:rPr>
              <a:t>Lagere kostprijs, eenvoudiger onderhoud, standaard uitrusting van e-bussen</a:t>
            </a:r>
          </a:p>
          <a:p>
            <a:pPr lvl="1">
              <a:buClr>
                <a:srgbClr val="FFDD00"/>
              </a:buClr>
            </a:pPr>
            <a:r>
              <a:rPr lang="nl-NL" sz="1600" dirty="0">
                <a:solidFill>
                  <a:srgbClr val="7F7F7F"/>
                </a:solidFill>
              </a:rPr>
              <a:t>Pantograaf: duurder, maakt geautomatiseerd opladen ‘s nachts mogelijk, meer onderhoud</a:t>
            </a:r>
          </a:p>
          <a:p>
            <a:pPr>
              <a:buClr>
                <a:srgbClr val="FFDD00"/>
              </a:buClr>
            </a:pPr>
            <a:r>
              <a:rPr lang="nl-NL" sz="2100" dirty="0">
                <a:solidFill>
                  <a:srgbClr val="7F7F7F"/>
                </a:solidFill>
              </a:rPr>
              <a:t>Modulaire (tijdelijke) laadinfrastructuur:</a:t>
            </a:r>
          </a:p>
          <a:p>
            <a:pPr lvl="1">
              <a:buClr>
                <a:srgbClr val="FFDD00"/>
              </a:buClr>
            </a:pPr>
            <a:r>
              <a:rPr lang="nl-NL" sz="1600" dirty="0">
                <a:solidFill>
                  <a:srgbClr val="7F7F7F"/>
                </a:solidFill>
              </a:rPr>
              <a:t>Vanwege verplaatsbaarheid ideale oplossing voor minimale hinder op normale operaties tijdens ombouw van stelplaatsen </a:t>
            </a:r>
          </a:p>
          <a:p>
            <a:pPr lvl="1">
              <a:buClr>
                <a:srgbClr val="FFDD00"/>
              </a:buClr>
            </a:pPr>
            <a:r>
              <a:rPr lang="nl-NL" sz="1600" dirty="0">
                <a:solidFill>
                  <a:srgbClr val="7F7F7F"/>
                </a:solidFill>
              </a:rPr>
              <a:t>Beste optie indien we naar tijdelijke stelplaats moeten uitwijken tijdens ombouw</a:t>
            </a:r>
          </a:p>
          <a:p>
            <a:pPr lvl="1">
              <a:buClr>
                <a:srgbClr val="FFDD00"/>
              </a:buClr>
            </a:pPr>
            <a:endParaRPr lang="nl-NL" sz="1600" dirty="0">
              <a:solidFill>
                <a:srgbClr val="7F7F7F"/>
              </a:solidFill>
            </a:endParaRPr>
          </a:p>
          <a:p>
            <a:endParaRPr lang="nl-BE" dirty="0"/>
          </a:p>
        </p:txBody>
      </p:sp>
      <p:sp>
        <p:nvSpPr>
          <p:cNvPr id="3" name="Titel 2">
            <a:extLst>
              <a:ext uri="{FF2B5EF4-FFF2-40B4-BE49-F238E27FC236}">
                <a16:creationId xmlns:a16="http://schemas.microsoft.com/office/drawing/2014/main" id="{A9E1D107-5D71-4CD7-A217-EF33D2C410D5}"/>
              </a:ext>
            </a:extLst>
          </p:cNvPr>
          <p:cNvSpPr>
            <a:spLocks noGrp="1"/>
          </p:cNvSpPr>
          <p:nvPr>
            <p:ph type="title"/>
          </p:nvPr>
        </p:nvSpPr>
        <p:spPr/>
        <p:txBody>
          <a:bodyPr/>
          <a:lstStyle/>
          <a:p>
            <a:r>
              <a:rPr lang="nl-NL" sz="2400" dirty="0">
                <a:solidFill>
                  <a:prstClr val="white">
                    <a:lumMod val="50000"/>
                  </a:prstClr>
                </a:solidFill>
              </a:rPr>
              <a:t>Huidige technologische keuze van De Lijn</a:t>
            </a:r>
            <a:endParaRPr lang="nl-BE" dirty="0"/>
          </a:p>
        </p:txBody>
      </p:sp>
      <p:sp>
        <p:nvSpPr>
          <p:cNvPr id="4" name="Tijdelijke aanduiding voor datum 3">
            <a:extLst>
              <a:ext uri="{FF2B5EF4-FFF2-40B4-BE49-F238E27FC236}">
                <a16:creationId xmlns:a16="http://schemas.microsoft.com/office/drawing/2014/main" id="{5A0F9BC4-4A70-497E-9F07-1139A019DA33}"/>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D0653B55-A1CC-4985-8E65-7AE291E89ABE}"/>
              </a:ext>
            </a:extLst>
          </p:cNvPr>
          <p:cNvSpPr>
            <a:spLocks noGrp="1"/>
          </p:cNvSpPr>
          <p:nvPr>
            <p:ph type="sldNum" sz="quarter" idx="12"/>
          </p:nvPr>
        </p:nvSpPr>
        <p:spPr/>
        <p:txBody>
          <a:bodyPr/>
          <a:lstStyle/>
          <a:p>
            <a:fld id="{167A4CF4-025F-4CA6-AD81-FEEEE251C797}" type="slidenum">
              <a:rPr lang="nl-BE" smtClean="0"/>
              <a:t>24</a:t>
            </a:fld>
            <a:endParaRPr lang="nl-BE"/>
          </a:p>
        </p:txBody>
      </p:sp>
    </p:spTree>
    <p:extLst>
      <p:ext uri="{BB962C8B-B14F-4D97-AF65-F5344CB8AC3E}">
        <p14:creationId xmlns:p14="http://schemas.microsoft.com/office/powerpoint/2010/main" val="720092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F7C2C5D-F439-4E1C-AD5F-B418429E13AB}"/>
              </a:ext>
            </a:extLst>
          </p:cNvPr>
          <p:cNvSpPr>
            <a:spLocks noGrp="1"/>
          </p:cNvSpPr>
          <p:nvPr>
            <p:ph idx="1"/>
          </p:nvPr>
        </p:nvSpPr>
        <p:spPr/>
        <p:txBody>
          <a:bodyPr>
            <a:normAutofit fontScale="92500"/>
          </a:bodyPr>
          <a:lstStyle/>
          <a:p>
            <a:pPr marL="0" indent="0">
              <a:buNone/>
            </a:pPr>
            <a:r>
              <a:rPr lang="nl-NL" sz="2000" b="1" dirty="0"/>
              <a:t>Emissievrije bus die elektrisch aangedreven wordt met herlaadbare batterijen die ‘s nachts via CCS2-stekkers op stelplaatsen worden geladen</a:t>
            </a:r>
          </a:p>
          <a:p>
            <a:r>
              <a:rPr lang="nl-NL" sz="2000" dirty="0"/>
              <a:t>Verwarming in bussen: via bijkomende (bio)dieselkachel</a:t>
            </a:r>
          </a:p>
          <a:p>
            <a:pPr lvl="1"/>
            <a:r>
              <a:rPr lang="nl-BE" sz="1600" dirty="0"/>
              <a:t>Batterijen zijn temperatuurgevoelig (extreme warmte en koude)</a:t>
            </a:r>
          </a:p>
          <a:p>
            <a:pPr lvl="1"/>
            <a:r>
              <a:rPr lang="nl-BE" sz="1600" dirty="0"/>
              <a:t>Airco loskoppelen van batterijen betekent gevoelige verbetering van de autonomie (besparing van ± 0,8 kWh/km), tot +50% bij extreme temperaturen</a:t>
            </a:r>
          </a:p>
          <a:p>
            <a:pPr lvl="1"/>
            <a:r>
              <a:rPr lang="nl-BE" sz="1600" dirty="0"/>
              <a:t>Biodieselkachel betekent minder belasting van de warmtepomp en dus minder defecten/onderhoud</a:t>
            </a:r>
          </a:p>
          <a:p>
            <a:pPr lvl="1"/>
            <a:r>
              <a:rPr lang="nl-BE" sz="1600" dirty="0"/>
              <a:t>Biodiesel heeft minder uitstoot dan normale diesel</a:t>
            </a:r>
          </a:p>
          <a:p>
            <a:pPr lvl="1"/>
            <a:r>
              <a:rPr lang="nl-BE" sz="1600" dirty="0"/>
              <a:t>Conform EU Clean </a:t>
            </a:r>
            <a:r>
              <a:rPr lang="nl-BE" sz="1600" dirty="0" err="1"/>
              <a:t>Vehicles</a:t>
            </a:r>
            <a:r>
              <a:rPr lang="nl-BE" sz="1600" dirty="0"/>
              <a:t> Directive</a:t>
            </a:r>
          </a:p>
          <a:p>
            <a:pPr lvl="1"/>
            <a:endParaRPr lang="nl-BE" sz="2000" dirty="0"/>
          </a:p>
        </p:txBody>
      </p:sp>
      <p:sp>
        <p:nvSpPr>
          <p:cNvPr id="3" name="Titel 2">
            <a:extLst>
              <a:ext uri="{FF2B5EF4-FFF2-40B4-BE49-F238E27FC236}">
                <a16:creationId xmlns:a16="http://schemas.microsoft.com/office/drawing/2014/main" id="{97ECD8A1-AA8D-404A-9881-7A0C7D22DFB5}"/>
              </a:ext>
            </a:extLst>
          </p:cNvPr>
          <p:cNvSpPr>
            <a:spLocks noGrp="1"/>
          </p:cNvSpPr>
          <p:nvPr>
            <p:ph type="title"/>
          </p:nvPr>
        </p:nvSpPr>
        <p:spPr/>
        <p:txBody>
          <a:bodyPr/>
          <a:lstStyle/>
          <a:p>
            <a:r>
              <a:rPr lang="nl-NL" sz="2400" dirty="0">
                <a:solidFill>
                  <a:prstClr val="white">
                    <a:lumMod val="50000"/>
                  </a:prstClr>
                </a:solidFill>
              </a:rPr>
              <a:t>Huidige technologische keuze van De Lijn</a:t>
            </a:r>
            <a:endParaRPr lang="nl-BE" dirty="0"/>
          </a:p>
        </p:txBody>
      </p:sp>
      <p:sp>
        <p:nvSpPr>
          <p:cNvPr id="4" name="Tijdelijke aanduiding voor datum 3">
            <a:extLst>
              <a:ext uri="{FF2B5EF4-FFF2-40B4-BE49-F238E27FC236}">
                <a16:creationId xmlns:a16="http://schemas.microsoft.com/office/drawing/2014/main" id="{3943E23B-CC1C-4442-A907-D178C03EA1D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6555AD1E-E02D-40CD-BD49-42EC23BD3FFF}"/>
              </a:ext>
            </a:extLst>
          </p:cNvPr>
          <p:cNvSpPr>
            <a:spLocks noGrp="1"/>
          </p:cNvSpPr>
          <p:nvPr>
            <p:ph type="sldNum" sz="quarter" idx="12"/>
          </p:nvPr>
        </p:nvSpPr>
        <p:spPr/>
        <p:txBody>
          <a:bodyPr/>
          <a:lstStyle/>
          <a:p>
            <a:fld id="{167A4CF4-025F-4CA6-AD81-FEEEE251C797}" type="slidenum">
              <a:rPr lang="nl-BE" smtClean="0"/>
              <a:t>25</a:t>
            </a:fld>
            <a:endParaRPr lang="nl-BE"/>
          </a:p>
        </p:txBody>
      </p:sp>
      <p:pic>
        <p:nvPicPr>
          <p:cNvPr id="7" name="Tijdelijke aanduiding voor inhoud 13">
            <a:extLst>
              <a:ext uri="{FF2B5EF4-FFF2-40B4-BE49-F238E27FC236}">
                <a16:creationId xmlns:a16="http://schemas.microsoft.com/office/drawing/2014/main" id="{8B18BA8A-2E18-421E-91A4-603B80DD72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7DE4873F-B253-4CD1-968B-4380CC6DF0E1}"/>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694926A2-799A-46A0-B96A-132FF89FCFB9}"/>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271479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2A28D28-8D29-467E-9886-C0983897E1C5}"/>
              </a:ext>
            </a:extLst>
          </p:cNvPr>
          <p:cNvSpPr>
            <a:spLocks noGrp="1"/>
          </p:cNvSpPr>
          <p:nvPr>
            <p:ph idx="1"/>
          </p:nvPr>
        </p:nvSpPr>
        <p:spPr>
          <a:xfrm>
            <a:off x="611560" y="915566"/>
            <a:ext cx="8424936" cy="1080120"/>
          </a:xfrm>
        </p:spPr>
        <p:txBody>
          <a:bodyPr>
            <a:normAutofit lnSpcReduction="10000"/>
          </a:bodyPr>
          <a:lstStyle/>
          <a:p>
            <a:r>
              <a:rPr lang="nl-NL" sz="1900" dirty="0"/>
              <a:t>Klimaatregeling heeft zware impact op autonomie</a:t>
            </a:r>
          </a:p>
          <a:p>
            <a:pPr lvl="1"/>
            <a:r>
              <a:rPr lang="nl-BE" sz="1400" dirty="0"/>
              <a:t>Biodieselkachel betekent minder belasting van de warmtepomp en dus minder defecten/onderhoud</a:t>
            </a:r>
          </a:p>
          <a:p>
            <a:pPr lvl="1"/>
            <a:r>
              <a:rPr lang="nl-BE" sz="1400" dirty="0"/>
              <a:t>Biodiesel heeft minder uitstoot dan normale diesel</a:t>
            </a:r>
          </a:p>
          <a:p>
            <a:pPr lvl="1"/>
            <a:r>
              <a:rPr lang="nl-BE" sz="1400" dirty="0"/>
              <a:t>Conform EU Clean </a:t>
            </a:r>
            <a:r>
              <a:rPr lang="nl-BE" sz="1400" dirty="0" err="1"/>
              <a:t>Vehicles</a:t>
            </a:r>
            <a:r>
              <a:rPr lang="nl-BE" sz="1400" dirty="0"/>
              <a:t> Directive </a:t>
            </a:r>
          </a:p>
        </p:txBody>
      </p:sp>
      <p:sp>
        <p:nvSpPr>
          <p:cNvPr id="3" name="Titel 2">
            <a:extLst>
              <a:ext uri="{FF2B5EF4-FFF2-40B4-BE49-F238E27FC236}">
                <a16:creationId xmlns:a16="http://schemas.microsoft.com/office/drawing/2014/main" id="{164C8B5C-730C-4735-85B7-96C130688DA2}"/>
              </a:ext>
            </a:extLst>
          </p:cNvPr>
          <p:cNvSpPr>
            <a:spLocks noGrp="1"/>
          </p:cNvSpPr>
          <p:nvPr>
            <p:ph type="title"/>
          </p:nvPr>
        </p:nvSpPr>
        <p:spPr/>
        <p:txBody>
          <a:bodyPr/>
          <a:lstStyle/>
          <a:p>
            <a:r>
              <a:rPr lang="nl-NL" sz="2400" dirty="0">
                <a:solidFill>
                  <a:prstClr val="white">
                    <a:lumMod val="50000"/>
                  </a:prstClr>
                </a:solidFill>
              </a:rPr>
              <a:t>Huidige technologische keuze van De Lijn</a:t>
            </a:r>
            <a:endParaRPr lang="nl-BE" dirty="0"/>
          </a:p>
        </p:txBody>
      </p:sp>
      <p:sp>
        <p:nvSpPr>
          <p:cNvPr id="4" name="Tijdelijke aanduiding voor datum 3">
            <a:extLst>
              <a:ext uri="{FF2B5EF4-FFF2-40B4-BE49-F238E27FC236}">
                <a16:creationId xmlns:a16="http://schemas.microsoft.com/office/drawing/2014/main" id="{974CFCE6-AF52-450C-BC37-9B1250201D8B}"/>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B8BA6B18-AC77-4085-88A3-41FEDCFA82C5}"/>
              </a:ext>
            </a:extLst>
          </p:cNvPr>
          <p:cNvSpPr>
            <a:spLocks noGrp="1"/>
          </p:cNvSpPr>
          <p:nvPr>
            <p:ph type="sldNum" sz="quarter" idx="12"/>
          </p:nvPr>
        </p:nvSpPr>
        <p:spPr/>
        <p:txBody>
          <a:bodyPr/>
          <a:lstStyle/>
          <a:p>
            <a:fld id="{167A4CF4-025F-4CA6-AD81-FEEEE251C797}" type="slidenum">
              <a:rPr lang="nl-BE" smtClean="0"/>
              <a:t>26</a:t>
            </a:fld>
            <a:endParaRPr lang="nl-BE"/>
          </a:p>
        </p:txBody>
      </p:sp>
      <p:pic>
        <p:nvPicPr>
          <p:cNvPr id="7" name="Afbeelding 6">
            <a:extLst>
              <a:ext uri="{FF2B5EF4-FFF2-40B4-BE49-F238E27FC236}">
                <a16:creationId xmlns:a16="http://schemas.microsoft.com/office/drawing/2014/main" id="{876C0E97-954D-466D-95AB-7F793E62DB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995686"/>
            <a:ext cx="3198685" cy="19717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A769E2F-8E99-408E-9E3B-93F66F2C5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0946" y="1995685"/>
            <a:ext cx="3994037" cy="19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Tijdelijke aanduiding voor inhoud 13">
            <a:extLst>
              <a:ext uri="{FF2B5EF4-FFF2-40B4-BE49-F238E27FC236}">
                <a16:creationId xmlns:a16="http://schemas.microsoft.com/office/drawing/2014/main" id="{C61E5BBC-7606-4A54-B4D1-D18853B033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B01F7C21-B07E-4CB5-AE46-9DE6B9768914}"/>
              </a:ext>
            </a:extLst>
          </p:cNvPr>
          <p:cNvPicPr>
            <a:picLocks noChangeAspect="1"/>
          </p:cNvPicPr>
          <p:nvPr/>
        </p:nvPicPr>
        <p:blipFill>
          <a:blip r:embed="rId5"/>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D8F0FE48-61D4-490C-B0F5-725C8B201089}"/>
              </a:ext>
            </a:extLst>
          </p:cNvPr>
          <p:cNvPicPr>
            <a:picLocks noChangeAspect="1"/>
          </p:cNvPicPr>
          <p:nvPr/>
        </p:nvPicPr>
        <p:blipFill>
          <a:blip r:embed="rId6"/>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3961805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6B3AA24-6A5D-4235-833A-B1BB9A1EEE08}"/>
              </a:ext>
            </a:extLst>
          </p:cNvPr>
          <p:cNvSpPr>
            <a:spLocks noGrp="1"/>
          </p:cNvSpPr>
          <p:nvPr>
            <p:ph idx="1"/>
          </p:nvPr>
        </p:nvSpPr>
        <p:spPr>
          <a:xfrm>
            <a:off x="611560" y="1059583"/>
            <a:ext cx="7869266" cy="864095"/>
          </a:xfrm>
        </p:spPr>
        <p:txBody>
          <a:bodyPr>
            <a:normAutofit/>
          </a:bodyPr>
          <a:lstStyle/>
          <a:p>
            <a:r>
              <a:rPr lang="nl-NL" sz="1600" dirty="0"/>
              <a:t>Effect van doorstroming op autonomie: </a:t>
            </a:r>
            <a:r>
              <a:rPr lang="nl-BE" sz="1600" dirty="0"/>
              <a:t>hoe hoger de commerciële snelheid (tot een bepaald kantelpunt), hoe langer je bus kan rijden</a:t>
            </a:r>
          </a:p>
        </p:txBody>
      </p:sp>
      <p:sp>
        <p:nvSpPr>
          <p:cNvPr id="3" name="Titel 2">
            <a:extLst>
              <a:ext uri="{FF2B5EF4-FFF2-40B4-BE49-F238E27FC236}">
                <a16:creationId xmlns:a16="http://schemas.microsoft.com/office/drawing/2014/main" id="{E33105FF-FF88-4446-AD4D-B7D3B265D13F}"/>
              </a:ext>
            </a:extLst>
          </p:cNvPr>
          <p:cNvSpPr>
            <a:spLocks noGrp="1"/>
          </p:cNvSpPr>
          <p:nvPr>
            <p:ph type="title"/>
          </p:nvPr>
        </p:nvSpPr>
        <p:spPr/>
        <p:txBody>
          <a:bodyPr/>
          <a:lstStyle/>
          <a:p>
            <a:r>
              <a:rPr lang="nl-NL" sz="2400" dirty="0">
                <a:solidFill>
                  <a:prstClr val="white">
                    <a:lumMod val="50000"/>
                  </a:prstClr>
                </a:solidFill>
              </a:rPr>
              <a:t>Doorstroming</a:t>
            </a:r>
            <a:endParaRPr lang="nl-BE" sz="2400" dirty="0"/>
          </a:p>
        </p:txBody>
      </p:sp>
      <p:sp>
        <p:nvSpPr>
          <p:cNvPr id="4" name="Tijdelijke aanduiding voor datum 3">
            <a:extLst>
              <a:ext uri="{FF2B5EF4-FFF2-40B4-BE49-F238E27FC236}">
                <a16:creationId xmlns:a16="http://schemas.microsoft.com/office/drawing/2014/main" id="{7B4D2AE6-C824-4915-8065-7601DB573A44}"/>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4E9A4502-0AEC-4C8C-AB32-63E777FDEA8E}"/>
              </a:ext>
            </a:extLst>
          </p:cNvPr>
          <p:cNvSpPr>
            <a:spLocks noGrp="1"/>
          </p:cNvSpPr>
          <p:nvPr>
            <p:ph type="sldNum" sz="quarter" idx="12"/>
          </p:nvPr>
        </p:nvSpPr>
        <p:spPr/>
        <p:txBody>
          <a:bodyPr/>
          <a:lstStyle/>
          <a:p>
            <a:fld id="{167A4CF4-025F-4CA6-AD81-FEEEE251C797}" type="slidenum">
              <a:rPr lang="nl-BE" smtClean="0"/>
              <a:t>27</a:t>
            </a:fld>
            <a:endParaRPr lang="nl-BE"/>
          </a:p>
        </p:txBody>
      </p:sp>
      <p:pic>
        <p:nvPicPr>
          <p:cNvPr id="7" name="Afbeelding 6">
            <a:extLst>
              <a:ext uri="{FF2B5EF4-FFF2-40B4-BE49-F238E27FC236}">
                <a16:creationId xmlns:a16="http://schemas.microsoft.com/office/drawing/2014/main" id="{3F956673-5A7F-4123-9243-D055A5E75159}"/>
              </a:ext>
            </a:extLst>
          </p:cNvPr>
          <p:cNvPicPr/>
          <p:nvPr/>
        </p:nvPicPr>
        <p:blipFill>
          <a:blip r:embed="rId2"/>
          <a:stretch>
            <a:fillRect/>
          </a:stretch>
        </p:blipFill>
        <p:spPr>
          <a:xfrm>
            <a:off x="1475656" y="1584988"/>
            <a:ext cx="5788692" cy="2304256"/>
          </a:xfrm>
          <a:prstGeom prst="rect">
            <a:avLst/>
          </a:prstGeom>
          <a:noFill/>
        </p:spPr>
      </p:pic>
      <p:pic>
        <p:nvPicPr>
          <p:cNvPr id="8" name="Tijdelijke aanduiding voor inhoud 13">
            <a:extLst>
              <a:ext uri="{FF2B5EF4-FFF2-40B4-BE49-F238E27FC236}">
                <a16:creationId xmlns:a16="http://schemas.microsoft.com/office/drawing/2014/main" id="{CC619467-DC49-4709-A83E-247FB8F2E7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DA7D0BCF-0D88-46C7-AB25-001CE1803F6A}"/>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52CDEF45-C07D-400E-B963-28058A46625A}"/>
              </a:ext>
            </a:extLst>
          </p:cNvPr>
          <p:cNvPicPr>
            <a:picLocks noChangeAspect="1"/>
          </p:cNvPicPr>
          <p:nvPr/>
        </p:nvPicPr>
        <p:blipFill>
          <a:blip r:embed="rId5"/>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2499863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70"/>
            <a:ext cx="7200800" cy="3564396"/>
          </a:xfrm>
        </p:spPr>
        <p:txBody>
          <a:bodyPr>
            <a:noAutofit/>
          </a:bodyPr>
          <a:lstStyle/>
          <a:p>
            <a:r>
              <a:rPr lang="nl-NL" sz="2000" dirty="0"/>
              <a:t>Welkom</a:t>
            </a:r>
          </a:p>
          <a:p>
            <a:r>
              <a:rPr lang="nl-NL" sz="2000" dirty="0"/>
              <a:t>Lessen uit de marktbevraging van De Lijn</a:t>
            </a:r>
          </a:p>
          <a:p>
            <a:r>
              <a:rPr lang="nl-NL" sz="2000" dirty="0"/>
              <a:t>Principes en technologische keuze voor emissievrij OV</a:t>
            </a:r>
          </a:p>
          <a:p>
            <a:r>
              <a:rPr lang="nl-NL" sz="2000" dirty="0"/>
              <a:t>Energievoorziening op de stelplaatsen</a:t>
            </a:r>
          </a:p>
          <a:p>
            <a:r>
              <a:rPr lang="nl-NL" sz="2000" dirty="0"/>
              <a:t>Hoe kunnen exploitanten zich voorbereiden op deze transitie</a:t>
            </a:r>
            <a:r>
              <a:rPr lang="nl-BE" sz="2000" dirty="0"/>
              <a:t>?</a:t>
            </a:r>
          </a:p>
          <a:p>
            <a:r>
              <a:rPr lang="nl-BE" sz="2000" dirty="0"/>
              <a:t>Vragen…</a:t>
            </a:r>
          </a:p>
          <a:p>
            <a:r>
              <a:rPr lang="nl-BE" sz="2000" dirty="0"/>
              <a:t>Slotwoord</a:t>
            </a:r>
            <a:endParaRPr lang="nl-NL" sz="2000" dirty="0"/>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Agenda</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28</a:t>
            </a:fld>
            <a:endParaRPr lang="nl-BE"/>
          </a:p>
        </p:txBody>
      </p:sp>
      <p:pic>
        <p:nvPicPr>
          <p:cNvPr id="7" name="Tijdelijke aanduiding voor inhoud 13">
            <a:extLst>
              <a:ext uri="{FF2B5EF4-FFF2-40B4-BE49-F238E27FC236}">
                <a16:creationId xmlns:a16="http://schemas.microsoft.com/office/drawing/2014/main" id="{FEA668B0-05FD-4ACA-AA7E-85A240DABF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12FB6781-8556-49A5-97A0-3719CB7F0831}"/>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FDA0091D-28FE-4839-860B-9E2D80D00208}"/>
              </a:ext>
            </a:extLst>
          </p:cNvPr>
          <p:cNvPicPr>
            <a:picLocks noChangeAspect="1"/>
          </p:cNvPicPr>
          <p:nvPr/>
        </p:nvPicPr>
        <p:blipFill>
          <a:blip r:embed="rId4"/>
          <a:stretch>
            <a:fillRect/>
          </a:stretch>
        </p:blipFill>
        <p:spPr>
          <a:xfrm>
            <a:off x="5072168" y="4359633"/>
            <a:ext cx="1218155" cy="578713"/>
          </a:xfrm>
          <a:prstGeom prst="rect">
            <a:avLst/>
          </a:prstGeom>
        </p:spPr>
      </p:pic>
      <p:sp>
        <p:nvSpPr>
          <p:cNvPr id="10" name="Rechthoek: afgeronde hoeken 9">
            <a:extLst>
              <a:ext uri="{FF2B5EF4-FFF2-40B4-BE49-F238E27FC236}">
                <a16:creationId xmlns:a16="http://schemas.microsoft.com/office/drawing/2014/main" id="{D2708093-ED72-4CDD-9D7F-6B95797F784F}"/>
              </a:ext>
            </a:extLst>
          </p:cNvPr>
          <p:cNvSpPr/>
          <p:nvPr/>
        </p:nvSpPr>
        <p:spPr>
          <a:xfrm>
            <a:off x="611560" y="2023381"/>
            <a:ext cx="7560840" cy="476361"/>
          </a:xfrm>
          <a:prstGeom prst="roundRect">
            <a:avLst/>
          </a:pr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Tree>
    <p:extLst>
      <p:ext uri="{BB962C8B-B14F-4D97-AF65-F5344CB8AC3E}">
        <p14:creationId xmlns:p14="http://schemas.microsoft.com/office/powerpoint/2010/main" val="4146579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61070E27-E953-438F-88CC-4BD3D7BDBB1C}"/>
              </a:ext>
            </a:extLst>
          </p:cNvPr>
          <p:cNvSpPr>
            <a:spLocks noGrp="1"/>
          </p:cNvSpPr>
          <p:nvPr>
            <p:ph idx="1"/>
          </p:nvPr>
        </p:nvSpPr>
        <p:spPr/>
        <p:txBody>
          <a:bodyPr/>
          <a:lstStyle/>
          <a:p>
            <a:endParaRPr lang="nl-BE" dirty="0"/>
          </a:p>
          <a:p>
            <a:r>
              <a:rPr lang="nl-BE" dirty="0"/>
              <a:t>Opbouw distributienet + type klanten</a:t>
            </a:r>
          </a:p>
          <a:p>
            <a:r>
              <a:rPr lang="nl-BE" dirty="0"/>
              <a:t>Tariefstructuur per type klant</a:t>
            </a:r>
          </a:p>
          <a:p>
            <a:r>
              <a:rPr lang="nl-BE" dirty="0"/>
              <a:t>Van idee tot aansluiting</a:t>
            </a:r>
          </a:p>
          <a:p>
            <a:pPr lvl="1"/>
            <a:endParaRPr lang="nl-BE" dirty="0"/>
          </a:p>
          <a:p>
            <a:endParaRPr lang="nl-BE" dirty="0"/>
          </a:p>
        </p:txBody>
      </p:sp>
      <p:sp>
        <p:nvSpPr>
          <p:cNvPr id="3" name="Tijdelijke aanduiding voor datum 2">
            <a:extLst>
              <a:ext uri="{FF2B5EF4-FFF2-40B4-BE49-F238E27FC236}">
                <a16:creationId xmlns:a16="http://schemas.microsoft.com/office/drawing/2014/main" id="{0E6F4B92-9244-4779-B415-8D7D1C2681E3}"/>
              </a:ext>
            </a:extLst>
          </p:cNvPr>
          <p:cNvSpPr>
            <a:spLocks noGrp="1"/>
          </p:cNvSpPr>
          <p:nvPr>
            <p:ph type="dt" sz="half" idx="10"/>
          </p:nvPr>
        </p:nvSpPr>
        <p:spPr/>
        <p:txBody>
          <a:bodyPr/>
          <a:lstStyle/>
          <a:p>
            <a:fld id="{951AE69F-6A02-41D0-B7BA-5AC9CA6080F5}" type="datetime1">
              <a:rPr lang="nl-BE" smtClean="0"/>
              <a:t>29/04/2021</a:t>
            </a:fld>
            <a:endParaRPr lang="nl-BE"/>
          </a:p>
        </p:txBody>
      </p:sp>
      <p:sp>
        <p:nvSpPr>
          <p:cNvPr id="5" name="Tijdelijke aanduiding voor dianummer 4">
            <a:extLst>
              <a:ext uri="{FF2B5EF4-FFF2-40B4-BE49-F238E27FC236}">
                <a16:creationId xmlns:a16="http://schemas.microsoft.com/office/drawing/2014/main" id="{B4ACF6DC-596A-420E-A58F-325754A957AA}"/>
              </a:ext>
            </a:extLst>
          </p:cNvPr>
          <p:cNvSpPr>
            <a:spLocks noGrp="1"/>
          </p:cNvSpPr>
          <p:nvPr>
            <p:ph type="sldNum" sz="quarter" idx="12"/>
          </p:nvPr>
        </p:nvSpPr>
        <p:spPr/>
        <p:txBody>
          <a:bodyPr/>
          <a:lstStyle/>
          <a:p>
            <a:fld id="{167A4CF4-025F-4CA6-AD81-FEEEE251C797}" type="slidenum">
              <a:rPr lang="nl-BE" smtClean="0"/>
              <a:t>29</a:t>
            </a:fld>
            <a:endParaRPr lang="nl-BE"/>
          </a:p>
        </p:txBody>
      </p:sp>
      <p:pic>
        <p:nvPicPr>
          <p:cNvPr id="8" name="Tijdelijke aanduiding voor inhoud 13">
            <a:extLst>
              <a:ext uri="{FF2B5EF4-FFF2-40B4-BE49-F238E27FC236}">
                <a16:creationId xmlns:a16="http://schemas.microsoft.com/office/drawing/2014/main" id="{2303DD25-141B-41E6-8782-532276DC49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C5814128-CEFD-4CC3-BEA4-1663941A3476}"/>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720279CA-3032-44E8-BF67-5FBFE3B5BEE5}"/>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3676827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BF0ABAD-722B-44E2-87A8-7F58F1E711F5}"/>
              </a:ext>
            </a:extLst>
          </p:cNvPr>
          <p:cNvPicPr>
            <a:picLocks noChangeAspect="1"/>
          </p:cNvPicPr>
          <p:nvPr/>
        </p:nvPicPr>
        <p:blipFill>
          <a:blip r:embed="rId3"/>
          <a:stretch>
            <a:fillRect/>
          </a:stretch>
        </p:blipFill>
        <p:spPr>
          <a:xfrm>
            <a:off x="199582" y="1186705"/>
            <a:ext cx="4213206" cy="2998511"/>
          </a:xfrm>
          <a:prstGeom prst="rect">
            <a:avLst/>
          </a:prstGeom>
        </p:spPr>
      </p:pic>
      <p:sp>
        <p:nvSpPr>
          <p:cNvPr id="11" name="Titel 10">
            <a:extLst>
              <a:ext uri="{FF2B5EF4-FFF2-40B4-BE49-F238E27FC236}">
                <a16:creationId xmlns:a16="http://schemas.microsoft.com/office/drawing/2014/main" id="{8EFEE3D0-C50D-4C4D-BC20-F00879DA57D4}"/>
              </a:ext>
            </a:extLst>
          </p:cNvPr>
          <p:cNvSpPr>
            <a:spLocks noGrp="1"/>
          </p:cNvSpPr>
          <p:nvPr>
            <p:ph type="title"/>
          </p:nvPr>
        </p:nvSpPr>
        <p:spPr/>
        <p:txBody>
          <a:bodyPr/>
          <a:lstStyle/>
          <a:p>
            <a:r>
              <a:rPr lang="nl-BE" sz="2400" dirty="0"/>
              <a:t>Opbouw distributienet + type klanten</a:t>
            </a:r>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30</a:t>
            </a:fld>
            <a:endParaRPr lang="nl-BE"/>
          </a:p>
        </p:txBody>
      </p:sp>
      <p:pic>
        <p:nvPicPr>
          <p:cNvPr id="8" name="Tijdelijke aanduiding voor inhoud 13">
            <a:extLst>
              <a:ext uri="{FF2B5EF4-FFF2-40B4-BE49-F238E27FC236}">
                <a16:creationId xmlns:a16="http://schemas.microsoft.com/office/drawing/2014/main" id="{98E5FB24-4196-492E-A59A-981CBE9961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AF3C0A87-F3F1-4CF6-8ED1-1E09DE193601}"/>
              </a:ext>
            </a:extLst>
          </p:cNvPr>
          <p:cNvPicPr>
            <a:picLocks noChangeAspect="1"/>
          </p:cNvPicPr>
          <p:nvPr/>
        </p:nvPicPr>
        <p:blipFill>
          <a:blip r:embed="rId5"/>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7BAA5D9A-EF9D-4CBA-8AD1-ABDE4391FB68}"/>
              </a:ext>
            </a:extLst>
          </p:cNvPr>
          <p:cNvPicPr>
            <a:picLocks noChangeAspect="1"/>
          </p:cNvPicPr>
          <p:nvPr/>
        </p:nvPicPr>
        <p:blipFill>
          <a:blip r:embed="rId6"/>
          <a:stretch>
            <a:fillRect/>
          </a:stretch>
        </p:blipFill>
        <p:spPr>
          <a:xfrm>
            <a:off x="5072168" y="4359633"/>
            <a:ext cx="1218155" cy="578713"/>
          </a:xfrm>
          <a:prstGeom prst="rect">
            <a:avLst/>
          </a:prstGeom>
        </p:spPr>
      </p:pic>
      <p:pic>
        <p:nvPicPr>
          <p:cNvPr id="5" name="Afbeelding 4">
            <a:extLst>
              <a:ext uri="{FF2B5EF4-FFF2-40B4-BE49-F238E27FC236}">
                <a16:creationId xmlns:a16="http://schemas.microsoft.com/office/drawing/2014/main" id="{6EB9126E-A14C-4810-B7B5-EC91199FFDDD}"/>
              </a:ext>
            </a:extLst>
          </p:cNvPr>
          <p:cNvPicPr>
            <a:picLocks noChangeAspect="1"/>
          </p:cNvPicPr>
          <p:nvPr/>
        </p:nvPicPr>
        <p:blipFill>
          <a:blip r:embed="rId7"/>
          <a:stretch>
            <a:fillRect/>
          </a:stretch>
        </p:blipFill>
        <p:spPr>
          <a:xfrm>
            <a:off x="5537455" y="1012699"/>
            <a:ext cx="3100805" cy="3302484"/>
          </a:xfrm>
          <a:prstGeom prst="rect">
            <a:avLst/>
          </a:prstGeom>
        </p:spPr>
      </p:pic>
      <p:pic>
        <p:nvPicPr>
          <p:cNvPr id="2" name="Afbeelding 1">
            <a:extLst>
              <a:ext uri="{FF2B5EF4-FFF2-40B4-BE49-F238E27FC236}">
                <a16:creationId xmlns:a16="http://schemas.microsoft.com/office/drawing/2014/main" id="{BCF3D89F-EB0A-4626-A583-6DCC4CD3876D}"/>
              </a:ext>
            </a:extLst>
          </p:cNvPr>
          <p:cNvPicPr>
            <a:picLocks noChangeAspect="1"/>
          </p:cNvPicPr>
          <p:nvPr/>
        </p:nvPicPr>
        <p:blipFill>
          <a:blip r:embed="rId8"/>
          <a:stretch>
            <a:fillRect/>
          </a:stretch>
        </p:blipFill>
        <p:spPr>
          <a:xfrm>
            <a:off x="7791896" y="2377440"/>
            <a:ext cx="1224697" cy="792672"/>
          </a:xfrm>
          <a:prstGeom prst="rect">
            <a:avLst/>
          </a:prstGeom>
        </p:spPr>
      </p:pic>
    </p:spTree>
    <p:extLst>
      <p:ext uri="{BB962C8B-B14F-4D97-AF65-F5344CB8AC3E}">
        <p14:creationId xmlns:p14="http://schemas.microsoft.com/office/powerpoint/2010/main" val="3184441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6251E8E-D11D-4DFF-861E-21BCDC5576D9}"/>
              </a:ext>
            </a:extLst>
          </p:cNvPr>
          <p:cNvSpPr>
            <a:spLocks noGrp="1"/>
          </p:cNvSpPr>
          <p:nvPr>
            <p:ph idx="1"/>
          </p:nvPr>
        </p:nvSpPr>
        <p:spPr/>
        <p:txBody>
          <a:bodyPr/>
          <a:lstStyle/>
          <a:p>
            <a:endParaRPr lang="nl-BE" dirty="0"/>
          </a:p>
          <a:p>
            <a:r>
              <a:rPr lang="nl-BE" sz="2000" dirty="0"/>
              <a:t>L6N: Laagspanning  ≤ 56kVA</a:t>
            </a:r>
          </a:p>
          <a:p>
            <a:r>
              <a:rPr lang="nl-BE" sz="2000" dirty="0"/>
              <a:t>L6N of L6P: Laagspanning &gt;56kVA en &lt;100kVA</a:t>
            </a:r>
          </a:p>
          <a:p>
            <a:r>
              <a:rPr lang="nl-BE" sz="2000" dirty="0"/>
              <a:t>L6P: Laagspanning &gt;100kVA</a:t>
            </a:r>
          </a:p>
          <a:p>
            <a:r>
              <a:rPr lang="nl-BE" sz="2000" dirty="0"/>
              <a:t>ILM: </a:t>
            </a:r>
            <a:r>
              <a:rPr lang="nl-BE" sz="2000" dirty="0" err="1"/>
              <a:t>Middenspanning</a:t>
            </a:r>
            <a:r>
              <a:rPr lang="nl-BE" sz="2000" dirty="0"/>
              <a:t> &gt;100kVA en &lt;5MVA</a:t>
            </a:r>
          </a:p>
          <a:p>
            <a:r>
              <a:rPr lang="nl-BE" sz="2000" dirty="0"/>
              <a:t>DIR: </a:t>
            </a:r>
            <a:r>
              <a:rPr lang="nl-BE" sz="2000" dirty="0" err="1"/>
              <a:t>Middenspanning</a:t>
            </a:r>
            <a:r>
              <a:rPr lang="nl-BE" sz="2000" dirty="0"/>
              <a:t> &gt;5MVA en &lt;25MVA</a:t>
            </a:r>
          </a:p>
        </p:txBody>
      </p:sp>
      <p:sp>
        <p:nvSpPr>
          <p:cNvPr id="11" name="Titel 10">
            <a:extLst>
              <a:ext uri="{FF2B5EF4-FFF2-40B4-BE49-F238E27FC236}">
                <a16:creationId xmlns:a16="http://schemas.microsoft.com/office/drawing/2014/main" id="{F6E64AA1-C0AA-4530-9D5E-821BC562DECD}"/>
              </a:ext>
            </a:extLst>
          </p:cNvPr>
          <p:cNvSpPr>
            <a:spLocks noGrp="1"/>
          </p:cNvSpPr>
          <p:nvPr>
            <p:ph type="title"/>
          </p:nvPr>
        </p:nvSpPr>
        <p:spPr/>
        <p:txBody>
          <a:bodyPr/>
          <a:lstStyle/>
          <a:p>
            <a:pPr marL="0" indent="0">
              <a:buNone/>
            </a:pPr>
            <a:r>
              <a:rPr lang="nl-BE" sz="2400" dirty="0"/>
              <a:t>Tariefstructuur per type klant</a:t>
            </a:r>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31</a:t>
            </a:fld>
            <a:endParaRPr lang="nl-BE"/>
          </a:p>
        </p:txBody>
      </p:sp>
      <p:pic>
        <p:nvPicPr>
          <p:cNvPr id="8" name="Tijdelijke aanduiding voor inhoud 13">
            <a:extLst>
              <a:ext uri="{FF2B5EF4-FFF2-40B4-BE49-F238E27FC236}">
                <a16:creationId xmlns:a16="http://schemas.microsoft.com/office/drawing/2014/main" id="{98E5FB24-4196-492E-A59A-981CBE996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AF3C0A87-F3F1-4CF6-8ED1-1E09DE193601}"/>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7BAA5D9A-EF9D-4CBA-8AD1-ABDE4391FB68}"/>
              </a:ext>
            </a:extLst>
          </p:cNvPr>
          <p:cNvPicPr>
            <a:picLocks noChangeAspect="1"/>
          </p:cNvPicPr>
          <p:nvPr/>
        </p:nvPicPr>
        <p:blipFill>
          <a:blip r:embed="rId5"/>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2893402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F6E64AA1-C0AA-4530-9D5E-821BC562DECD}"/>
              </a:ext>
            </a:extLst>
          </p:cNvPr>
          <p:cNvSpPr>
            <a:spLocks noGrp="1"/>
          </p:cNvSpPr>
          <p:nvPr>
            <p:ph type="title"/>
          </p:nvPr>
        </p:nvSpPr>
        <p:spPr/>
        <p:txBody>
          <a:bodyPr/>
          <a:lstStyle/>
          <a:p>
            <a:r>
              <a:rPr lang="nl-BE" sz="2400" dirty="0"/>
              <a:t>Tariefstructuur per type klant – Distributienetkosten</a:t>
            </a:r>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32</a:t>
            </a:fld>
            <a:endParaRPr lang="nl-BE"/>
          </a:p>
        </p:txBody>
      </p:sp>
      <p:pic>
        <p:nvPicPr>
          <p:cNvPr id="8" name="Tijdelijke aanduiding voor inhoud 13">
            <a:extLst>
              <a:ext uri="{FF2B5EF4-FFF2-40B4-BE49-F238E27FC236}">
                <a16:creationId xmlns:a16="http://schemas.microsoft.com/office/drawing/2014/main" id="{98E5FB24-4196-492E-A59A-981CBE996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AF3C0A87-F3F1-4CF6-8ED1-1E09DE193601}"/>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7BAA5D9A-EF9D-4CBA-8AD1-ABDE4391FB68}"/>
              </a:ext>
            </a:extLst>
          </p:cNvPr>
          <p:cNvPicPr>
            <a:picLocks noChangeAspect="1"/>
          </p:cNvPicPr>
          <p:nvPr/>
        </p:nvPicPr>
        <p:blipFill>
          <a:blip r:embed="rId5"/>
          <a:stretch>
            <a:fillRect/>
          </a:stretch>
        </p:blipFill>
        <p:spPr>
          <a:xfrm>
            <a:off x="5072168" y="4359633"/>
            <a:ext cx="1218155" cy="578713"/>
          </a:xfrm>
          <a:prstGeom prst="rect">
            <a:avLst/>
          </a:prstGeom>
        </p:spPr>
      </p:pic>
      <p:sp>
        <p:nvSpPr>
          <p:cNvPr id="12" name="Tijdelijke aanduiding voor inhoud 1">
            <a:extLst>
              <a:ext uri="{FF2B5EF4-FFF2-40B4-BE49-F238E27FC236}">
                <a16:creationId xmlns:a16="http://schemas.microsoft.com/office/drawing/2014/main" id="{37BB9B3D-EF94-4556-93E2-70E84898F1EF}"/>
              </a:ext>
            </a:extLst>
          </p:cNvPr>
          <p:cNvSpPr>
            <a:spLocks noGrp="1"/>
          </p:cNvSpPr>
          <p:nvPr>
            <p:ph idx="1"/>
          </p:nvPr>
        </p:nvSpPr>
        <p:spPr>
          <a:xfrm>
            <a:off x="611560" y="1059583"/>
            <a:ext cx="7869266" cy="2916324"/>
          </a:xfrm>
        </p:spPr>
        <p:txBody>
          <a:bodyPr>
            <a:normAutofit/>
          </a:bodyPr>
          <a:lstStyle/>
          <a:p>
            <a:r>
              <a:rPr lang="nl-BE" sz="1700"/>
              <a:t>Online </a:t>
            </a:r>
            <a:r>
              <a:rPr lang="nl-BE" sz="1700" dirty="0"/>
              <a:t>simulatie:</a:t>
            </a:r>
          </a:p>
          <a:p>
            <a:pPr marL="0" indent="0">
              <a:buNone/>
            </a:pPr>
            <a:r>
              <a:rPr lang="nl-NL" sz="1700" dirty="0">
                <a:hlinkClick r:id="rId6"/>
              </a:rPr>
              <a:t>Bereken zelf je distributiekost | Fluvius</a:t>
            </a:r>
            <a:endParaRPr lang="nl-BE" sz="1700" dirty="0"/>
          </a:p>
          <a:p>
            <a:pPr marL="0" indent="0">
              <a:buNone/>
            </a:pPr>
            <a:endParaRPr lang="nl-BE" sz="1700" dirty="0"/>
          </a:p>
          <a:p>
            <a:r>
              <a:rPr lang="nl-BE" sz="1700" dirty="0"/>
              <a:t>Beschouwingen:</a:t>
            </a:r>
          </a:p>
          <a:p>
            <a:pPr lvl="1"/>
            <a:r>
              <a:rPr lang="nl-BE" sz="1700" dirty="0"/>
              <a:t>Laagspanningsaansluiting </a:t>
            </a:r>
            <a:r>
              <a:rPr lang="nl-BE" sz="1700" dirty="0" err="1"/>
              <a:t>tov</a:t>
            </a:r>
            <a:r>
              <a:rPr lang="nl-BE" sz="1700" dirty="0"/>
              <a:t> hoogspanningsaansluiting</a:t>
            </a:r>
          </a:p>
          <a:p>
            <a:pPr lvl="1"/>
            <a:r>
              <a:rPr lang="nl-BE" sz="1700" dirty="0"/>
              <a:t>15’ piekbeheersing</a:t>
            </a:r>
          </a:p>
          <a:p>
            <a:pPr lvl="1"/>
            <a:r>
              <a:rPr lang="nl-BE" sz="1700" dirty="0"/>
              <a:t>Component toegangsvermogen in nieuwe capaciteitstarief</a:t>
            </a:r>
          </a:p>
        </p:txBody>
      </p:sp>
    </p:spTree>
    <p:extLst>
      <p:ext uri="{BB962C8B-B14F-4D97-AF65-F5344CB8AC3E}">
        <p14:creationId xmlns:p14="http://schemas.microsoft.com/office/powerpoint/2010/main" val="3355582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DAC63406-055E-4376-AFBA-E0E76D855D77}"/>
              </a:ext>
            </a:extLst>
          </p:cNvPr>
          <p:cNvSpPr>
            <a:spLocks noGrp="1"/>
          </p:cNvSpPr>
          <p:nvPr>
            <p:ph idx="1"/>
          </p:nvPr>
        </p:nvSpPr>
        <p:spPr/>
        <p:txBody>
          <a:bodyPr>
            <a:normAutofit/>
          </a:bodyPr>
          <a:lstStyle/>
          <a:p>
            <a:r>
              <a:rPr lang="nl-BE" sz="1800" dirty="0"/>
              <a:t>www.fluvius.be</a:t>
            </a:r>
          </a:p>
          <a:p>
            <a:r>
              <a:rPr lang="nl-BE" sz="1800" dirty="0"/>
              <a:t>Keuze tussen:</a:t>
            </a:r>
          </a:p>
          <a:p>
            <a:pPr lvl="1"/>
            <a:r>
              <a:rPr lang="nl-BE" sz="1800" dirty="0"/>
              <a:t>Detailstudie: Bindende offerte + uitvoeringstermijn na akkoord klant</a:t>
            </a:r>
          </a:p>
          <a:p>
            <a:pPr lvl="1"/>
            <a:r>
              <a:rPr lang="nl-BE" sz="1800" dirty="0"/>
              <a:t>Oriënterende studie: Niet-bindende offerte</a:t>
            </a:r>
          </a:p>
          <a:p>
            <a:r>
              <a:rPr lang="nl-BE" sz="1800" dirty="0"/>
              <a:t>Uitvoeringstermijn:</a:t>
            </a:r>
          </a:p>
          <a:p>
            <a:pPr lvl="1"/>
            <a:r>
              <a:rPr lang="nl-BE" sz="1800" dirty="0"/>
              <a:t>Voldoende zwaar net voor de deur =&gt; Typisch 50 werkdagen na akkoord</a:t>
            </a:r>
          </a:p>
          <a:p>
            <a:pPr lvl="1"/>
            <a:r>
              <a:rPr lang="nl-BE" sz="1800" dirty="0"/>
              <a:t>Netuitbreiding =&gt; Typisch 6 tot 12 maanden na akkoord</a:t>
            </a:r>
          </a:p>
        </p:txBody>
      </p:sp>
      <p:sp>
        <p:nvSpPr>
          <p:cNvPr id="2" name="Titel 1">
            <a:extLst>
              <a:ext uri="{FF2B5EF4-FFF2-40B4-BE49-F238E27FC236}">
                <a16:creationId xmlns:a16="http://schemas.microsoft.com/office/drawing/2014/main" id="{DAF47710-2C65-428E-87BB-68976FB21F5D}"/>
              </a:ext>
            </a:extLst>
          </p:cNvPr>
          <p:cNvSpPr>
            <a:spLocks noGrp="1"/>
          </p:cNvSpPr>
          <p:nvPr>
            <p:ph type="title"/>
          </p:nvPr>
        </p:nvSpPr>
        <p:spPr/>
        <p:txBody>
          <a:bodyPr/>
          <a:lstStyle/>
          <a:p>
            <a:pPr marL="0" indent="0">
              <a:buNone/>
            </a:pPr>
            <a:r>
              <a:rPr lang="nl-BE" sz="2400" dirty="0"/>
              <a:t>Van idee tot aansluiting</a:t>
            </a:r>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33</a:t>
            </a:fld>
            <a:endParaRPr lang="nl-BE"/>
          </a:p>
        </p:txBody>
      </p:sp>
      <p:pic>
        <p:nvPicPr>
          <p:cNvPr id="8" name="Tijdelijke aanduiding voor inhoud 13">
            <a:extLst>
              <a:ext uri="{FF2B5EF4-FFF2-40B4-BE49-F238E27FC236}">
                <a16:creationId xmlns:a16="http://schemas.microsoft.com/office/drawing/2014/main" id="{98E5FB24-4196-492E-A59A-981CBE996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AF3C0A87-F3F1-4CF6-8ED1-1E09DE193601}"/>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7BAA5D9A-EF9D-4CBA-8AD1-ABDE4391FB68}"/>
              </a:ext>
            </a:extLst>
          </p:cNvPr>
          <p:cNvPicPr>
            <a:picLocks noChangeAspect="1"/>
          </p:cNvPicPr>
          <p:nvPr/>
        </p:nvPicPr>
        <p:blipFill>
          <a:blip r:embed="rId5"/>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577584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DAC63406-055E-4376-AFBA-E0E76D855D77}"/>
              </a:ext>
            </a:extLst>
          </p:cNvPr>
          <p:cNvSpPr>
            <a:spLocks noGrp="1"/>
          </p:cNvSpPr>
          <p:nvPr>
            <p:ph idx="1"/>
          </p:nvPr>
        </p:nvSpPr>
        <p:spPr/>
        <p:txBody>
          <a:bodyPr>
            <a:normAutofit/>
          </a:bodyPr>
          <a:lstStyle/>
          <a:p>
            <a:pPr marL="0" indent="0">
              <a:buNone/>
            </a:pPr>
            <a:endParaRPr lang="nl-BE" sz="2000" dirty="0"/>
          </a:p>
          <a:p>
            <a:pPr marL="0" indent="0">
              <a:buNone/>
            </a:pPr>
            <a:r>
              <a:rPr lang="nl-BE" sz="2000" dirty="0"/>
              <a:t>In het kader van de samenwerkingsovereenkomst Fluvius – De Lijn kunnen ook de exploitanten beroep doen op </a:t>
            </a:r>
            <a:r>
              <a:rPr lang="nl-BE" sz="2000" dirty="0" err="1"/>
              <a:t>sneladvies</a:t>
            </a:r>
            <a:r>
              <a:rPr lang="nl-BE" sz="2000" dirty="0"/>
              <a:t>:</a:t>
            </a:r>
          </a:p>
          <a:p>
            <a:endParaRPr lang="nl-BE" sz="2000" dirty="0"/>
          </a:p>
          <a:p>
            <a:r>
              <a:rPr lang="nl-BE" sz="2000" dirty="0">
                <a:hlinkClick r:id="rId3"/>
              </a:rPr>
              <a:t>laadstation@fluvius.be</a:t>
            </a:r>
            <a:endParaRPr lang="nl-BE" sz="2000" dirty="0"/>
          </a:p>
          <a:p>
            <a:r>
              <a:rPr lang="nl-BE" sz="2000" dirty="0"/>
              <a:t>Niet-bindend advies</a:t>
            </a:r>
          </a:p>
          <a:p>
            <a:r>
              <a:rPr lang="nl-BE" sz="2000" dirty="0"/>
              <a:t>Gratis</a:t>
            </a:r>
          </a:p>
        </p:txBody>
      </p:sp>
      <p:sp>
        <p:nvSpPr>
          <p:cNvPr id="2" name="Titel 1">
            <a:extLst>
              <a:ext uri="{FF2B5EF4-FFF2-40B4-BE49-F238E27FC236}">
                <a16:creationId xmlns:a16="http://schemas.microsoft.com/office/drawing/2014/main" id="{DAF47710-2C65-428E-87BB-68976FB21F5D}"/>
              </a:ext>
            </a:extLst>
          </p:cNvPr>
          <p:cNvSpPr>
            <a:spLocks noGrp="1"/>
          </p:cNvSpPr>
          <p:nvPr>
            <p:ph type="title"/>
          </p:nvPr>
        </p:nvSpPr>
        <p:spPr/>
        <p:txBody>
          <a:bodyPr/>
          <a:lstStyle/>
          <a:p>
            <a:pPr marL="0" indent="0">
              <a:buNone/>
            </a:pPr>
            <a:r>
              <a:rPr lang="nl-BE" sz="2400" dirty="0"/>
              <a:t>Van idee tot aansluiting</a:t>
            </a:r>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34</a:t>
            </a:fld>
            <a:endParaRPr lang="nl-BE"/>
          </a:p>
        </p:txBody>
      </p:sp>
      <p:pic>
        <p:nvPicPr>
          <p:cNvPr id="8" name="Tijdelijke aanduiding voor inhoud 13">
            <a:extLst>
              <a:ext uri="{FF2B5EF4-FFF2-40B4-BE49-F238E27FC236}">
                <a16:creationId xmlns:a16="http://schemas.microsoft.com/office/drawing/2014/main" id="{98E5FB24-4196-492E-A59A-981CBE9961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AF3C0A87-F3F1-4CF6-8ED1-1E09DE193601}"/>
              </a:ext>
            </a:extLst>
          </p:cNvPr>
          <p:cNvPicPr>
            <a:picLocks noChangeAspect="1"/>
          </p:cNvPicPr>
          <p:nvPr/>
        </p:nvPicPr>
        <p:blipFill>
          <a:blip r:embed="rId5"/>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7BAA5D9A-EF9D-4CBA-8AD1-ABDE4391FB68}"/>
              </a:ext>
            </a:extLst>
          </p:cNvPr>
          <p:cNvPicPr>
            <a:picLocks noChangeAspect="1"/>
          </p:cNvPicPr>
          <p:nvPr/>
        </p:nvPicPr>
        <p:blipFill>
          <a:blip r:embed="rId6"/>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4175486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DAC63406-055E-4376-AFBA-E0E76D855D77}"/>
              </a:ext>
            </a:extLst>
          </p:cNvPr>
          <p:cNvSpPr>
            <a:spLocks noGrp="1"/>
          </p:cNvSpPr>
          <p:nvPr>
            <p:ph idx="1"/>
          </p:nvPr>
        </p:nvSpPr>
        <p:spPr>
          <a:xfrm>
            <a:off x="611560" y="1059583"/>
            <a:ext cx="7869266" cy="3182004"/>
          </a:xfrm>
        </p:spPr>
        <p:txBody>
          <a:bodyPr>
            <a:normAutofit fontScale="92500" lnSpcReduction="10000"/>
          </a:bodyPr>
          <a:lstStyle/>
          <a:p>
            <a:pPr marL="0" indent="0">
              <a:buNone/>
            </a:pPr>
            <a:r>
              <a:rPr lang="nl-BE" dirty="0"/>
              <a:t>Minimaal aan te leveren informatie voor </a:t>
            </a:r>
            <a:r>
              <a:rPr lang="nl-BE" dirty="0" err="1"/>
              <a:t>sneladvies</a:t>
            </a:r>
            <a:r>
              <a:rPr lang="nl-BE" dirty="0"/>
              <a:t>:</a:t>
            </a:r>
          </a:p>
          <a:p>
            <a:pPr lvl="1">
              <a:buFont typeface="Arial" panose="020B0604020202020204" pitchFamily="34" charset="0"/>
              <a:buChar char="•"/>
            </a:pPr>
            <a:r>
              <a:rPr lang="nl-BE" sz="1900" dirty="0"/>
              <a:t>Naam</a:t>
            </a:r>
          </a:p>
          <a:p>
            <a:pPr lvl="1">
              <a:buFont typeface="Arial" panose="020B0604020202020204" pitchFamily="34" charset="0"/>
              <a:buChar char="•"/>
            </a:pPr>
            <a:r>
              <a:rPr lang="nl-BE" sz="1900" dirty="0"/>
              <a:t>Adres</a:t>
            </a:r>
          </a:p>
          <a:p>
            <a:pPr lvl="1">
              <a:buFont typeface="Arial" panose="020B0604020202020204" pitchFamily="34" charset="0"/>
              <a:buChar char="•"/>
            </a:pPr>
            <a:r>
              <a:rPr lang="nl-BE" sz="1900" dirty="0"/>
              <a:t>Contactpersoon</a:t>
            </a:r>
          </a:p>
          <a:p>
            <a:pPr lvl="1">
              <a:buFont typeface="Arial" panose="020B0604020202020204" pitchFamily="34" charset="0"/>
              <a:buChar char="•"/>
            </a:pPr>
            <a:r>
              <a:rPr lang="nl-BE" sz="1900" dirty="0"/>
              <a:t>Vermogensbehoefte:</a:t>
            </a:r>
          </a:p>
          <a:p>
            <a:pPr lvl="2">
              <a:buFont typeface="Arial" panose="020B0604020202020204" pitchFamily="34" charset="0"/>
              <a:buChar char="•"/>
            </a:pPr>
            <a:r>
              <a:rPr lang="nl-BE" sz="1900" dirty="0" err="1"/>
              <a:t>Dd</a:t>
            </a:r>
            <a:r>
              <a:rPr lang="nl-BE" sz="1900" dirty="0"/>
              <a:t>/mm/2022 =&gt; x kVA</a:t>
            </a:r>
          </a:p>
          <a:p>
            <a:pPr lvl="2">
              <a:buFont typeface="Arial" panose="020B0604020202020204" pitchFamily="34" charset="0"/>
              <a:buChar char="•"/>
            </a:pPr>
            <a:r>
              <a:rPr lang="nl-BE" sz="1900" dirty="0" err="1"/>
              <a:t>Dd</a:t>
            </a:r>
            <a:r>
              <a:rPr lang="nl-BE" sz="1900" dirty="0"/>
              <a:t>/mm/2023 =&gt; y kVA</a:t>
            </a:r>
          </a:p>
          <a:p>
            <a:pPr lvl="2">
              <a:buFont typeface="Arial" panose="020B0604020202020204" pitchFamily="34" charset="0"/>
              <a:buChar char="•"/>
            </a:pPr>
            <a:r>
              <a:rPr lang="nl-BE" sz="1900" dirty="0" err="1"/>
              <a:t>Dd</a:t>
            </a:r>
            <a:r>
              <a:rPr lang="nl-BE" sz="1900" dirty="0"/>
              <a:t>/mm/20YY =&gt; </a:t>
            </a:r>
            <a:r>
              <a:rPr lang="nl-BE" sz="1900" dirty="0" err="1"/>
              <a:t>z</a:t>
            </a:r>
            <a:r>
              <a:rPr lang="nl-BE" sz="1900" dirty="0"/>
              <a:t> kVA</a:t>
            </a:r>
          </a:p>
          <a:p>
            <a:pPr marL="0" indent="0">
              <a:buNone/>
            </a:pPr>
            <a:endParaRPr lang="nl-BE" sz="1900" dirty="0"/>
          </a:p>
          <a:p>
            <a:pPr marL="0" indent="0">
              <a:buNone/>
            </a:pPr>
            <a:r>
              <a:rPr lang="nl-BE" sz="1900" dirty="0"/>
              <a:t>Doormailen naar </a:t>
            </a:r>
            <a:r>
              <a:rPr lang="nl-BE" sz="1900" dirty="0">
                <a:hlinkClick r:id="rId3"/>
              </a:rPr>
              <a:t>laadstation@fluvius.be</a:t>
            </a:r>
            <a:r>
              <a:rPr lang="nl-BE" sz="1900" dirty="0"/>
              <a:t> </a:t>
            </a:r>
          </a:p>
        </p:txBody>
      </p:sp>
      <p:sp>
        <p:nvSpPr>
          <p:cNvPr id="2" name="Titel 1">
            <a:extLst>
              <a:ext uri="{FF2B5EF4-FFF2-40B4-BE49-F238E27FC236}">
                <a16:creationId xmlns:a16="http://schemas.microsoft.com/office/drawing/2014/main" id="{DAF47710-2C65-428E-87BB-68976FB21F5D}"/>
              </a:ext>
            </a:extLst>
          </p:cNvPr>
          <p:cNvSpPr>
            <a:spLocks noGrp="1"/>
          </p:cNvSpPr>
          <p:nvPr>
            <p:ph type="title"/>
          </p:nvPr>
        </p:nvSpPr>
        <p:spPr/>
        <p:txBody>
          <a:bodyPr/>
          <a:lstStyle/>
          <a:p>
            <a:pPr marL="0" indent="0">
              <a:buNone/>
            </a:pPr>
            <a:r>
              <a:rPr lang="nl-BE" sz="2400" dirty="0"/>
              <a:t>Van idee tot aansluiting</a:t>
            </a:r>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35</a:t>
            </a:fld>
            <a:endParaRPr lang="nl-BE"/>
          </a:p>
        </p:txBody>
      </p:sp>
      <p:pic>
        <p:nvPicPr>
          <p:cNvPr id="8" name="Tijdelijke aanduiding voor inhoud 13">
            <a:extLst>
              <a:ext uri="{FF2B5EF4-FFF2-40B4-BE49-F238E27FC236}">
                <a16:creationId xmlns:a16="http://schemas.microsoft.com/office/drawing/2014/main" id="{98E5FB24-4196-492E-A59A-981CBE9961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AF3C0A87-F3F1-4CF6-8ED1-1E09DE193601}"/>
              </a:ext>
            </a:extLst>
          </p:cNvPr>
          <p:cNvPicPr>
            <a:picLocks noChangeAspect="1"/>
          </p:cNvPicPr>
          <p:nvPr/>
        </p:nvPicPr>
        <p:blipFill>
          <a:blip r:embed="rId5"/>
          <a:stretch>
            <a:fillRect/>
          </a:stretch>
        </p:blipFill>
        <p:spPr>
          <a:xfrm>
            <a:off x="3797426" y="4241587"/>
            <a:ext cx="1004444" cy="718557"/>
          </a:xfrm>
          <a:prstGeom prst="rect">
            <a:avLst/>
          </a:prstGeom>
        </p:spPr>
      </p:pic>
      <p:pic>
        <p:nvPicPr>
          <p:cNvPr id="10" name="Afbeelding 9">
            <a:extLst>
              <a:ext uri="{FF2B5EF4-FFF2-40B4-BE49-F238E27FC236}">
                <a16:creationId xmlns:a16="http://schemas.microsoft.com/office/drawing/2014/main" id="{7BAA5D9A-EF9D-4CBA-8AD1-ABDE4391FB68}"/>
              </a:ext>
            </a:extLst>
          </p:cNvPr>
          <p:cNvPicPr>
            <a:picLocks noChangeAspect="1"/>
          </p:cNvPicPr>
          <p:nvPr/>
        </p:nvPicPr>
        <p:blipFill>
          <a:blip r:embed="rId6"/>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3287910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A710586-0667-4234-A664-A866FB91BFA5}"/>
              </a:ext>
            </a:extLst>
          </p:cNvPr>
          <p:cNvPicPr>
            <a:picLocks noChangeAspect="1"/>
          </p:cNvPicPr>
          <p:nvPr/>
        </p:nvPicPr>
        <p:blipFill>
          <a:blip r:embed="rId2"/>
          <a:stretch>
            <a:fillRect/>
          </a:stretch>
        </p:blipFill>
        <p:spPr>
          <a:xfrm>
            <a:off x="1140959" y="1248520"/>
            <a:ext cx="7437557" cy="2632649"/>
          </a:xfrm>
          <a:prstGeom prst="rect">
            <a:avLst/>
          </a:prstGeom>
        </p:spPr>
      </p:pic>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a:xfrm>
            <a:off x="541367" y="206078"/>
            <a:ext cx="6466262" cy="614054"/>
          </a:xfrm>
        </p:spPr>
        <p:txBody>
          <a:bodyPr/>
          <a:lstStyle/>
          <a:p>
            <a:r>
              <a:rPr lang="nl-BE" i="0" dirty="0">
                <a:solidFill>
                  <a:schemeClr val="bg1">
                    <a:lumMod val="50000"/>
                  </a:schemeClr>
                </a:solidFill>
                <a:latin typeface="+mj-lt"/>
              </a:rPr>
              <a:t>Het proces</a:t>
            </a:r>
            <a:endParaRPr lang="nl-NL" i="0" dirty="0">
              <a:solidFill>
                <a:schemeClr val="bg1">
                  <a:lumMod val="50000"/>
                </a:schemeClr>
              </a:solidFill>
              <a:latin typeface="+mj-lt"/>
            </a:endParaRPr>
          </a:p>
        </p:txBody>
      </p:sp>
      <p:grpSp>
        <p:nvGrpSpPr>
          <p:cNvPr id="11" name="Groep 10">
            <a:extLst>
              <a:ext uri="{FF2B5EF4-FFF2-40B4-BE49-F238E27FC236}">
                <a16:creationId xmlns:a16="http://schemas.microsoft.com/office/drawing/2014/main" id="{AEDB6DCE-48F3-A241-BA0A-ED2B81945028}"/>
              </a:ext>
            </a:extLst>
          </p:cNvPr>
          <p:cNvGrpSpPr/>
          <p:nvPr/>
        </p:nvGrpSpPr>
        <p:grpSpPr>
          <a:xfrm>
            <a:off x="2819370" y="594891"/>
            <a:ext cx="1620517" cy="646331"/>
            <a:chOff x="3759160" y="793187"/>
            <a:chExt cx="2160689" cy="861775"/>
          </a:xfrm>
        </p:grpSpPr>
        <p:sp>
          <p:nvSpPr>
            <p:cNvPr id="8" name="Ovaal 7">
              <a:extLst>
                <a:ext uri="{FF2B5EF4-FFF2-40B4-BE49-F238E27FC236}">
                  <a16:creationId xmlns:a16="http://schemas.microsoft.com/office/drawing/2014/main" id="{111B9428-3E85-4E89-BB36-A5EB4824B2DF}"/>
                </a:ext>
              </a:extLst>
            </p:cNvPr>
            <p:cNvSpPr/>
            <p:nvPr/>
          </p:nvSpPr>
          <p:spPr>
            <a:xfrm>
              <a:off x="3759160" y="869866"/>
              <a:ext cx="230947" cy="213039"/>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9" name="Ovaal 8">
              <a:extLst>
                <a:ext uri="{FF2B5EF4-FFF2-40B4-BE49-F238E27FC236}">
                  <a16:creationId xmlns:a16="http://schemas.microsoft.com/office/drawing/2014/main" id="{7B726E05-B3DF-4F66-A715-288CE8DEF27B}"/>
                </a:ext>
              </a:extLst>
            </p:cNvPr>
            <p:cNvSpPr/>
            <p:nvPr/>
          </p:nvSpPr>
          <p:spPr>
            <a:xfrm>
              <a:off x="3766965" y="1132395"/>
              <a:ext cx="223142" cy="21303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10" name="Rechthoek 9">
              <a:extLst>
                <a:ext uri="{FF2B5EF4-FFF2-40B4-BE49-F238E27FC236}">
                  <a16:creationId xmlns:a16="http://schemas.microsoft.com/office/drawing/2014/main" id="{0830202C-3FCE-494D-B2D2-9288C4A5FACA}"/>
                </a:ext>
              </a:extLst>
            </p:cNvPr>
            <p:cNvSpPr/>
            <p:nvPr/>
          </p:nvSpPr>
          <p:spPr>
            <a:xfrm>
              <a:off x="3990107" y="793187"/>
              <a:ext cx="1929742" cy="861775"/>
            </a:xfrm>
            <a:prstGeom prst="rect">
              <a:avLst/>
            </a:prstGeom>
          </p:spPr>
          <p:txBody>
            <a:bodyPr wrap="square">
              <a:spAutoFit/>
            </a:bodyPr>
            <a:lstStyle/>
            <a:p>
              <a:pPr defTabSz="685800"/>
              <a:r>
                <a:rPr lang="nl-BE" sz="1200">
                  <a:solidFill>
                    <a:prstClr val="black"/>
                  </a:solidFill>
                  <a:latin typeface="Calibri Light" panose="020F0302020204030204"/>
                </a:rPr>
                <a:t>Info van de klant</a:t>
              </a:r>
            </a:p>
            <a:p>
              <a:pPr defTabSz="685800"/>
              <a:r>
                <a:rPr lang="nl-BE" sz="1200">
                  <a:solidFill>
                    <a:prstClr val="black"/>
                  </a:solidFill>
                  <a:latin typeface="Calibri Light" panose="020F0302020204030204"/>
                </a:rPr>
                <a:t>Feedback van Fluvius</a:t>
              </a:r>
            </a:p>
          </p:txBody>
        </p:sp>
      </p:grpSp>
      <p:sp>
        <p:nvSpPr>
          <p:cNvPr id="20" name="Tijdelijke aanduiding voor inhoud 19">
            <a:extLst>
              <a:ext uri="{FF2B5EF4-FFF2-40B4-BE49-F238E27FC236}">
                <a16:creationId xmlns:a16="http://schemas.microsoft.com/office/drawing/2014/main" id="{8D5983E1-289F-4488-9E9F-8CDB94B3921A}"/>
              </a:ext>
            </a:extLst>
          </p:cNvPr>
          <p:cNvSpPr>
            <a:spLocks noGrp="1"/>
          </p:cNvSpPr>
          <p:nvPr>
            <p:ph idx="1"/>
          </p:nvPr>
        </p:nvSpPr>
        <p:spPr>
          <a:xfrm>
            <a:off x="5753321" y="826315"/>
            <a:ext cx="2689971" cy="422204"/>
          </a:xfrm>
        </p:spPr>
        <p:txBody>
          <a:bodyPr/>
          <a:lstStyle/>
          <a:p>
            <a:pPr marL="305991" lvl="2" indent="0">
              <a:buNone/>
            </a:pPr>
            <a:r>
              <a:rPr lang="nl-BE" i="1">
                <a:latin typeface="+mj-lt"/>
              </a:rPr>
              <a:t>Kanttekening : flow = ex-Eandis</a:t>
            </a:r>
          </a:p>
          <a:p>
            <a:pPr marL="266700" lvl="2" indent="0">
              <a:buNone/>
            </a:pPr>
            <a:r>
              <a:rPr lang="nl-BE" i="1">
                <a:latin typeface="+mj-lt"/>
              </a:rPr>
              <a:t> Ex-infrax flow is gelijkaardig</a:t>
            </a:r>
          </a:p>
        </p:txBody>
      </p:sp>
      <p:sp>
        <p:nvSpPr>
          <p:cNvPr id="24" name="Ovaal 23">
            <a:extLst>
              <a:ext uri="{FF2B5EF4-FFF2-40B4-BE49-F238E27FC236}">
                <a16:creationId xmlns:a16="http://schemas.microsoft.com/office/drawing/2014/main" id="{D99B0560-F5E0-43F5-A921-B6C0B89F8F69}"/>
              </a:ext>
            </a:extLst>
          </p:cNvPr>
          <p:cNvSpPr/>
          <p:nvPr/>
        </p:nvSpPr>
        <p:spPr>
          <a:xfrm>
            <a:off x="1321487" y="2219159"/>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5" name="Ovaal 24">
            <a:extLst>
              <a:ext uri="{FF2B5EF4-FFF2-40B4-BE49-F238E27FC236}">
                <a16:creationId xmlns:a16="http://schemas.microsoft.com/office/drawing/2014/main" id="{9508E6CE-090E-463B-9816-2A8A21C41496}"/>
              </a:ext>
            </a:extLst>
          </p:cNvPr>
          <p:cNvSpPr/>
          <p:nvPr/>
        </p:nvSpPr>
        <p:spPr>
          <a:xfrm>
            <a:off x="1321487" y="3043191"/>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6" name="Ovaal 25">
            <a:extLst>
              <a:ext uri="{FF2B5EF4-FFF2-40B4-BE49-F238E27FC236}">
                <a16:creationId xmlns:a16="http://schemas.microsoft.com/office/drawing/2014/main" id="{6E165389-3D59-4D67-A581-283DECF19A1D}"/>
              </a:ext>
            </a:extLst>
          </p:cNvPr>
          <p:cNvSpPr/>
          <p:nvPr/>
        </p:nvSpPr>
        <p:spPr>
          <a:xfrm>
            <a:off x="1321487" y="1548023"/>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7" name="Ovaal 26">
            <a:extLst>
              <a:ext uri="{FF2B5EF4-FFF2-40B4-BE49-F238E27FC236}">
                <a16:creationId xmlns:a16="http://schemas.microsoft.com/office/drawing/2014/main" id="{9BFE0D6A-EACE-4573-9FB8-01022941100D}"/>
              </a:ext>
            </a:extLst>
          </p:cNvPr>
          <p:cNvSpPr/>
          <p:nvPr/>
        </p:nvSpPr>
        <p:spPr>
          <a:xfrm>
            <a:off x="1321487" y="2096521"/>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8" name="Ovaal 27">
            <a:extLst>
              <a:ext uri="{FF2B5EF4-FFF2-40B4-BE49-F238E27FC236}">
                <a16:creationId xmlns:a16="http://schemas.microsoft.com/office/drawing/2014/main" id="{DCBC5156-174C-40FE-98F4-7D70B7939550}"/>
              </a:ext>
            </a:extLst>
          </p:cNvPr>
          <p:cNvSpPr/>
          <p:nvPr/>
        </p:nvSpPr>
        <p:spPr>
          <a:xfrm>
            <a:off x="1321487" y="2784129"/>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9" name="Ovaal 28">
            <a:extLst>
              <a:ext uri="{FF2B5EF4-FFF2-40B4-BE49-F238E27FC236}">
                <a16:creationId xmlns:a16="http://schemas.microsoft.com/office/drawing/2014/main" id="{E2379389-41FB-441C-91AC-90E1F98DAA74}"/>
              </a:ext>
            </a:extLst>
          </p:cNvPr>
          <p:cNvSpPr/>
          <p:nvPr/>
        </p:nvSpPr>
        <p:spPr>
          <a:xfrm>
            <a:off x="1326689" y="2913790"/>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30" name="Ovaal 29">
            <a:extLst>
              <a:ext uri="{FF2B5EF4-FFF2-40B4-BE49-F238E27FC236}">
                <a16:creationId xmlns:a16="http://schemas.microsoft.com/office/drawing/2014/main" id="{27D05A28-92FD-4ED1-9593-8B26AB4F5AA6}"/>
              </a:ext>
            </a:extLst>
          </p:cNvPr>
          <p:cNvSpPr/>
          <p:nvPr/>
        </p:nvSpPr>
        <p:spPr>
          <a:xfrm>
            <a:off x="1326689" y="3593029"/>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31" name="Ovaal 30">
            <a:extLst>
              <a:ext uri="{FF2B5EF4-FFF2-40B4-BE49-F238E27FC236}">
                <a16:creationId xmlns:a16="http://schemas.microsoft.com/office/drawing/2014/main" id="{8EBC4B19-19E7-4A3A-8649-A89CDA9C10C1}"/>
              </a:ext>
            </a:extLst>
          </p:cNvPr>
          <p:cNvSpPr/>
          <p:nvPr/>
        </p:nvSpPr>
        <p:spPr>
          <a:xfrm>
            <a:off x="1326689" y="2638169"/>
            <a:ext cx="1240351" cy="161759"/>
          </a:xfrm>
          <a:prstGeom prst="ellipse">
            <a:avLst/>
          </a:prstGeom>
          <a:noFill/>
          <a:ln w="28575">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18" name="PIJL-RECHTS 19">
            <a:extLst>
              <a:ext uri="{FF2B5EF4-FFF2-40B4-BE49-F238E27FC236}">
                <a16:creationId xmlns:a16="http://schemas.microsoft.com/office/drawing/2014/main" id="{9B9EC042-4E26-4F25-916E-3649934FE38E}"/>
              </a:ext>
            </a:extLst>
          </p:cNvPr>
          <p:cNvSpPr/>
          <p:nvPr/>
        </p:nvSpPr>
        <p:spPr bwMode="auto">
          <a:xfrm flipV="1">
            <a:off x="636993" y="1375211"/>
            <a:ext cx="498764" cy="507643"/>
          </a:xfrm>
          <a:prstGeom prst="rightArrow">
            <a:avLst/>
          </a:prstGeom>
          <a:solidFill>
            <a:schemeClr val="accent4"/>
          </a:solidFill>
          <a:ln w="25400" cap="flat" cmpd="sng" algn="ctr">
            <a:noFill/>
            <a:prstDash val="soli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pPr algn="ctr" defTabSz="685800" eaLnBrk="0" fontAlgn="base" hangingPunct="0">
              <a:spcBef>
                <a:spcPct val="50000"/>
              </a:spcBef>
              <a:spcAft>
                <a:spcPct val="0"/>
              </a:spcAft>
              <a:defRPr/>
            </a:pPr>
            <a:endParaRPr lang="nl-BE" sz="1200" b="1" kern="0">
              <a:solidFill>
                <a:srgbClr val="0E2B8D"/>
              </a:solidFill>
              <a:latin typeface="Arial" charset="0"/>
            </a:endParaRPr>
          </a:p>
        </p:txBody>
      </p:sp>
      <p:pic>
        <p:nvPicPr>
          <p:cNvPr id="22" name="Afbeelding 21">
            <a:extLst>
              <a:ext uri="{FF2B5EF4-FFF2-40B4-BE49-F238E27FC236}">
                <a16:creationId xmlns:a16="http://schemas.microsoft.com/office/drawing/2014/main" id="{C0F2361C-5CC6-4BAB-B7F0-E7CB3D56D764}"/>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23" name="Afbeelding 22">
            <a:extLst>
              <a:ext uri="{FF2B5EF4-FFF2-40B4-BE49-F238E27FC236}">
                <a16:creationId xmlns:a16="http://schemas.microsoft.com/office/drawing/2014/main" id="{3453D759-7F10-486F-9114-91D9E9EB9E44}"/>
              </a:ext>
            </a:extLst>
          </p:cNvPr>
          <p:cNvPicPr>
            <a:picLocks noChangeAspect="1"/>
          </p:cNvPicPr>
          <p:nvPr/>
        </p:nvPicPr>
        <p:blipFill>
          <a:blip r:embed="rId4"/>
          <a:stretch>
            <a:fillRect/>
          </a:stretch>
        </p:blipFill>
        <p:spPr>
          <a:xfrm>
            <a:off x="5072168" y="4359633"/>
            <a:ext cx="1218155" cy="578713"/>
          </a:xfrm>
          <a:prstGeom prst="rect">
            <a:avLst/>
          </a:prstGeom>
        </p:spPr>
      </p:pic>
      <p:pic>
        <p:nvPicPr>
          <p:cNvPr id="1026" name="Picture 2">
            <a:extLst>
              <a:ext uri="{FF2B5EF4-FFF2-40B4-BE49-F238E27FC236}">
                <a16:creationId xmlns:a16="http://schemas.microsoft.com/office/drawing/2014/main" id="{B53CE667-AD87-402A-AB26-87E76F1B68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387" y="3995031"/>
            <a:ext cx="915566" cy="915566"/>
          </a:xfrm>
          <a:prstGeom prst="rect">
            <a:avLst/>
          </a:prstGeom>
          <a:noFill/>
          <a:extLst>
            <a:ext uri="{909E8E84-426E-40DD-AFC4-6F175D3DCCD1}">
              <a14:hiddenFill xmlns:a14="http://schemas.microsoft.com/office/drawing/2010/main">
                <a:solidFill>
                  <a:srgbClr val="FFFFFF"/>
                </a:solidFill>
              </a14:hiddenFill>
            </a:ext>
          </a:extLst>
        </p:spPr>
      </p:pic>
      <p:sp>
        <p:nvSpPr>
          <p:cNvPr id="32" name="Tijdelijke aanduiding voor datum 3">
            <a:extLst>
              <a:ext uri="{FF2B5EF4-FFF2-40B4-BE49-F238E27FC236}">
                <a16:creationId xmlns:a16="http://schemas.microsoft.com/office/drawing/2014/main" id="{6AA61B50-108E-42CE-A81D-6BC7C984B638}"/>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4244160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p:txBody>
          <a:bodyPr/>
          <a:lstStyle/>
          <a:p>
            <a:r>
              <a:rPr lang="nl-BE" i="0" dirty="0">
                <a:solidFill>
                  <a:schemeClr val="bg1">
                    <a:lumMod val="50000"/>
                  </a:schemeClr>
                </a:solidFill>
                <a:latin typeface="+mj-lt"/>
              </a:rPr>
              <a:t>Fase KV (</a:t>
            </a:r>
            <a:r>
              <a:rPr lang="nl-BE" i="0" dirty="0" err="1">
                <a:solidFill>
                  <a:schemeClr val="bg1">
                    <a:lumMod val="50000"/>
                  </a:schemeClr>
                </a:solidFill>
                <a:latin typeface="+mj-lt"/>
              </a:rPr>
              <a:t>KlantVraag</a:t>
            </a:r>
            <a:r>
              <a:rPr lang="nl-BE" i="0" dirty="0">
                <a:solidFill>
                  <a:schemeClr val="bg1">
                    <a:lumMod val="50000"/>
                  </a:schemeClr>
                </a:solidFill>
                <a:latin typeface="+mj-lt"/>
              </a:rPr>
              <a:t>) – algemeen (1/3)</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p:txBody>
          <a:bodyPr/>
          <a:lstStyle/>
          <a:p>
            <a:pPr marL="0" indent="0">
              <a:buNone/>
            </a:pPr>
            <a:r>
              <a:rPr lang="nl-BE" sz="1600" kern="0" dirty="0">
                <a:solidFill>
                  <a:schemeClr val="tx1"/>
                </a:solidFill>
                <a:latin typeface="+mj-lt"/>
              </a:rPr>
              <a:t>Aanvraag via onze website </a:t>
            </a:r>
            <a:r>
              <a:rPr lang="nl-BE" sz="1600" kern="0" dirty="0">
                <a:solidFill>
                  <a:schemeClr val="tx1"/>
                </a:solidFill>
                <a:latin typeface="+mj-lt"/>
                <a:sym typeface="Wingdings" panose="05000000000000000000" pitchFamily="2" charset="2"/>
              </a:rPr>
              <a:t> </a:t>
            </a:r>
            <a:r>
              <a:rPr lang="nl-BE" sz="1600" u="sng" kern="0" dirty="0">
                <a:solidFill>
                  <a:schemeClr val="accent2"/>
                </a:solidFill>
                <a:latin typeface="+mj-lt"/>
                <a:sym typeface="Wingdings" panose="05000000000000000000" pitchFamily="2" charset="2"/>
                <a:hlinkClick r:id="rId2">
                  <a:extLst>
                    <a:ext uri="{A12FA001-AC4F-418D-AE19-62706E023703}">
                      <ahyp:hlinkClr xmlns:ahyp="http://schemas.microsoft.com/office/drawing/2018/hyperlinkcolor" val="tx"/>
                    </a:ext>
                  </a:extLst>
                </a:hlinkClick>
              </a:rPr>
              <a:t>www.fluvius.be</a:t>
            </a:r>
            <a:r>
              <a:rPr lang="nl-BE" sz="1600" u="sng" kern="0" dirty="0">
                <a:solidFill>
                  <a:schemeClr val="accent2"/>
                </a:solidFill>
                <a:latin typeface="+mj-lt"/>
                <a:sym typeface="Wingdings" panose="05000000000000000000" pitchFamily="2" charset="2"/>
              </a:rPr>
              <a:t>/aansluitingen</a:t>
            </a:r>
            <a:endParaRPr lang="nl-BE" sz="1600" u="sng" kern="0" dirty="0">
              <a:solidFill>
                <a:schemeClr val="accent2"/>
              </a:solidFill>
              <a:latin typeface="+mj-lt"/>
            </a:endParaRPr>
          </a:p>
          <a:p>
            <a:pPr marL="0" indent="0">
              <a:buNone/>
            </a:pPr>
            <a:endParaRPr lang="nl-BE" sz="1600" kern="0" dirty="0">
              <a:solidFill>
                <a:schemeClr val="tx1"/>
              </a:solidFill>
              <a:latin typeface="+mj-lt"/>
            </a:endParaRPr>
          </a:p>
          <a:p>
            <a:pPr marL="0" indent="0">
              <a:buNone/>
            </a:pPr>
            <a:r>
              <a:rPr lang="nl-BE" sz="1600" kern="0" dirty="0">
                <a:solidFill>
                  <a:schemeClr val="tx1"/>
                </a:solidFill>
                <a:latin typeface="+mj-lt"/>
              </a:rPr>
              <a:t>Identificatie</a:t>
            </a:r>
          </a:p>
          <a:p>
            <a:pPr lvl="1">
              <a:buFont typeface="Wingdings" panose="05000000000000000000" pitchFamily="2" charset="2"/>
              <a:buChar char="§"/>
            </a:pPr>
            <a:r>
              <a:rPr lang="nl-BE" sz="1600" kern="0" dirty="0">
                <a:solidFill>
                  <a:schemeClr val="tx1"/>
                </a:solidFill>
                <a:latin typeface="+mj-lt"/>
              </a:rPr>
              <a:t>Opdrachtgever</a:t>
            </a:r>
          </a:p>
          <a:p>
            <a:pPr lvl="1">
              <a:buFont typeface="Wingdings" panose="05000000000000000000" pitchFamily="2" charset="2"/>
              <a:buChar char="§"/>
            </a:pPr>
            <a:r>
              <a:rPr lang="nl-BE" sz="1600" kern="0" dirty="0">
                <a:solidFill>
                  <a:schemeClr val="tx1"/>
                </a:solidFill>
                <a:latin typeface="+mj-lt"/>
              </a:rPr>
              <a:t>Netgebruiker</a:t>
            </a:r>
          </a:p>
          <a:p>
            <a:pPr lvl="1">
              <a:buFont typeface="Wingdings" panose="05000000000000000000" pitchFamily="2" charset="2"/>
              <a:buChar char="§"/>
            </a:pPr>
            <a:r>
              <a:rPr lang="nl-BE" sz="1600" kern="0" dirty="0">
                <a:solidFill>
                  <a:schemeClr val="tx1"/>
                </a:solidFill>
                <a:latin typeface="+mj-lt"/>
              </a:rPr>
              <a:t>Gemachtigde</a:t>
            </a:r>
          </a:p>
          <a:p>
            <a:pPr lvl="1">
              <a:buFont typeface="Wingdings" panose="05000000000000000000" pitchFamily="2" charset="2"/>
              <a:buChar char="§"/>
            </a:pPr>
            <a:r>
              <a:rPr lang="nl-BE" sz="1600" kern="0" dirty="0">
                <a:solidFill>
                  <a:schemeClr val="tx1"/>
                </a:solidFill>
                <a:latin typeface="+mj-lt"/>
              </a:rPr>
              <a:t>Aanvrager</a:t>
            </a:r>
          </a:p>
          <a:p>
            <a:pPr lvl="1">
              <a:buFont typeface="Wingdings" panose="05000000000000000000" pitchFamily="2" charset="2"/>
              <a:buChar char="§"/>
            </a:pPr>
            <a:r>
              <a:rPr lang="nl-BE" sz="1600" kern="0" dirty="0">
                <a:solidFill>
                  <a:schemeClr val="tx1"/>
                </a:solidFill>
                <a:latin typeface="+mj-lt"/>
              </a:rPr>
              <a:t>….</a:t>
            </a:r>
          </a:p>
          <a:p>
            <a:pPr marL="0" indent="0">
              <a:buNone/>
            </a:pPr>
            <a:endParaRPr lang="nl-NL" dirty="0"/>
          </a:p>
        </p:txBody>
      </p:sp>
      <p:pic>
        <p:nvPicPr>
          <p:cNvPr id="7" name="Afbeelding 6">
            <a:extLst>
              <a:ext uri="{FF2B5EF4-FFF2-40B4-BE49-F238E27FC236}">
                <a16:creationId xmlns:a16="http://schemas.microsoft.com/office/drawing/2014/main" id="{06E6A05A-0AAC-4663-9975-284A2FC999D7}"/>
              </a:ext>
            </a:extLst>
          </p:cNvPr>
          <p:cNvPicPr>
            <a:picLocks noChangeAspect="1"/>
          </p:cNvPicPr>
          <p:nvPr/>
        </p:nvPicPr>
        <p:blipFill rotWithShape="1">
          <a:blip r:embed="rId3"/>
          <a:srcRect r="25359"/>
          <a:stretch/>
        </p:blipFill>
        <p:spPr>
          <a:xfrm>
            <a:off x="5097830" y="1779662"/>
            <a:ext cx="4000952" cy="2089913"/>
          </a:xfrm>
          <a:prstGeom prst="rect">
            <a:avLst/>
          </a:prstGeom>
        </p:spPr>
      </p:pic>
      <p:pic>
        <p:nvPicPr>
          <p:cNvPr id="9" name="Afbeelding 8">
            <a:extLst>
              <a:ext uri="{FF2B5EF4-FFF2-40B4-BE49-F238E27FC236}">
                <a16:creationId xmlns:a16="http://schemas.microsoft.com/office/drawing/2014/main" id="{951F8E35-AAB7-4EF0-8974-2E2FA95240E0}"/>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57FA442A-A75B-464F-8F51-617D78000745}"/>
              </a:ext>
            </a:extLst>
          </p:cNvPr>
          <p:cNvPicPr>
            <a:picLocks noChangeAspect="1"/>
          </p:cNvPicPr>
          <p:nvPr/>
        </p:nvPicPr>
        <p:blipFill>
          <a:blip r:embed="rId5"/>
          <a:stretch>
            <a:fillRect/>
          </a:stretch>
        </p:blipFill>
        <p:spPr>
          <a:xfrm>
            <a:off x="5072168" y="4359633"/>
            <a:ext cx="1218155" cy="578713"/>
          </a:xfrm>
          <a:prstGeom prst="rect">
            <a:avLst/>
          </a:prstGeom>
        </p:spPr>
      </p:pic>
      <p:pic>
        <p:nvPicPr>
          <p:cNvPr id="11" name="Picture 2">
            <a:extLst>
              <a:ext uri="{FF2B5EF4-FFF2-40B4-BE49-F238E27FC236}">
                <a16:creationId xmlns:a16="http://schemas.microsoft.com/office/drawing/2014/main" id="{9950F7AA-C613-41D5-A0F6-58B946002E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387" y="3995031"/>
            <a:ext cx="915566" cy="915566"/>
          </a:xfrm>
          <a:prstGeom prst="rect">
            <a:avLst/>
          </a:prstGeom>
          <a:noFill/>
          <a:extLst>
            <a:ext uri="{909E8E84-426E-40DD-AFC4-6F175D3DCCD1}">
              <a14:hiddenFill xmlns:a14="http://schemas.microsoft.com/office/drawing/2010/main">
                <a:solidFill>
                  <a:srgbClr val="FFFFFF"/>
                </a:solidFill>
              </a14:hiddenFill>
            </a:ext>
          </a:extLst>
        </p:spPr>
      </p:pic>
      <p:sp>
        <p:nvSpPr>
          <p:cNvPr id="12" name="Tijdelijke aanduiding voor datum 3">
            <a:extLst>
              <a:ext uri="{FF2B5EF4-FFF2-40B4-BE49-F238E27FC236}">
                <a16:creationId xmlns:a16="http://schemas.microsoft.com/office/drawing/2014/main" id="{D96074A7-902F-45BD-8358-E2CC284C55B1}"/>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38700770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a:xfrm>
            <a:off x="541367" y="206078"/>
            <a:ext cx="6466262" cy="761039"/>
          </a:xfrm>
        </p:spPr>
        <p:txBody>
          <a:bodyPr/>
          <a:lstStyle/>
          <a:p>
            <a:r>
              <a:rPr lang="nl-BE" i="0" dirty="0">
                <a:solidFill>
                  <a:schemeClr val="bg1">
                    <a:lumMod val="50000"/>
                  </a:schemeClr>
                </a:solidFill>
                <a:latin typeface="+mj-lt"/>
              </a:rPr>
              <a:t>Fase KV (</a:t>
            </a:r>
            <a:r>
              <a:rPr lang="nl-BE" i="0" dirty="0" err="1">
                <a:solidFill>
                  <a:schemeClr val="bg1">
                    <a:lumMod val="50000"/>
                  </a:schemeClr>
                </a:solidFill>
                <a:latin typeface="+mj-lt"/>
              </a:rPr>
              <a:t>KlantVraag</a:t>
            </a:r>
            <a:r>
              <a:rPr lang="nl-BE" i="0" dirty="0">
                <a:solidFill>
                  <a:schemeClr val="bg1">
                    <a:lumMod val="50000"/>
                  </a:schemeClr>
                </a:solidFill>
                <a:latin typeface="+mj-lt"/>
              </a:rPr>
              <a:t>) – algemeen (2/3)</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a:xfrm>
            <a:off x="318838" y="1536371"/>
            <a:ext cx="2941721" cy="2721731"/>
          </a:xfrm>
        </p:spPr>
        <p:txBody>
          <a:bodyPr/>
          <a:lstStyle/>
          <a:p>
            <a:pPr marL="0" indent="0">
              <a:buNone/>
            </a:pPr>
            <a:r>
              <a:rPr lang="nl-BE" sz="1600" kern="0" dirty="0">
                <a:solidFill>
                  <a:schemeClr val="tx1">
                    <a:lumMod val="60000"/>
                    <a:lumOff val="40000"/>
                  </a:schemeClr>
                </a:solidFill>
              </a:rPr>
              <a:t>Idealiter ook Google </a:t>
            </a:r>
            <a:r>
              <a:rPr lang="nl-BE" sz="1600" kern="0" dirty="0" err="1">
                <a:solidFill>
                  <a:schemeClr val="tx1">
                    <a:lumMod val="60000"/>
                    <a:lumOff val="40000"/>
                  </a:schemeClr>
                </a:solidFill>
              </a:rPr>
              <a:t>maps</a:t>
            </a:r>
            <a:r>
              <a:rPr lang="nl-BE" sz="1600" kern="0" dirty="0">
                <a:solidFill>
                  <a:schemeClr val="tx1">
                    <a:lumMod val="60000"/>
                    <a:lumOff val="40000"/>
                  </a:schemeClr>
                </a:solidFill>
              </a:rPr>
              <a:t> toevoegen. </a:t>
            </a:r>
          </a:p>
          <a:p>
            <a:pPr marL="0" indent="0">
              <a:buNone/>
            </a:pPr>
            <a:r>
              <a:rPr lang="nl-BE" sz="1600" kern="0" dirty="0">
                <a:solidFill>
                  <a:schemeClr val="tx1">
                    <a:lumMod val="60000"/>
                    <a:lumOff val="40000"/>
                  </a:schemeClr>
                </a:solidFill>
              </a:rPr>
              <a:t>Inplanting cabine (incl. afmetingen t.o.v. rooilijn/toegangsweg)</a:t>
            </a:r>
          </a:p>
          <a:p>
            <a:pPr marL="0" indent="0">
              <a:buNone/>
            </a:pPr>
            <a:endParaRPr lang="nl-NL" dirty="0">
              <a:solidFill>
                <a:schemeClr val="tx1">
                  <a:lumMod val="60000"/>
                  <a:lumOff val="40000"/>
                </a:schemeClr>
              </a:solidFill>
            </a:endParaRPr>
          </a:p>
        </p:txBody>
      </p:sp>
      <p:pic>
        <p:nvPicPr>
          <p:cNvPr id="8" name="Afbeelding 7">
            <a:extLst>
              <a:ext uri="{FF2B5EF4-FFF2-40B4-BE49-F238E27FC236}">
                <a16:creationId xmlns:a16="http://schemas.microsoft.com/office/drawing/2014/main" id="{164FAAB8-EBB1-4673-A13F-82101AB22CC5}"/>
              </a:ext>
            </a:extLst>
          </p:cNvPr>
          <p:cNvPicPr>
            <a:picLocks noChangeAspect="1"/>
          </p:cNvPicPr>
          <p:nvPr/>
        </p:nvPicPr>
        <p:blipFill>
          <a:blip r:embed="rId2"/>
          <a:stretch>
            <a:fillRect/>
          </a:stretch>
        </p:blipFill>
        <p:spPr>
          <a:xfrm>
            <a:off x="3331003" y="797853"/>
            <a:ext cx="5364731" cy="3892216"/>
          </a:xfrm>
          <a:prstGeom prst="rect">
            <a:avLst/>
          </a:prstGeom>
        </p:spPr>
      </p:pic>
      <p:sp>
        <p:nvSpPr>
          <p:cNvPr id="6" name="Tijdelijke aanduiding voor datum 3">
            <a:extLst>
              <a:ext uri="{FF2B5EF4-FFF2-40B4-BE49-F238E27FC236}">
                <a16:creationId xmlns:a16="http://schemas.microsoft.com/office/drawing/2014/main" id="{D0B50FC3-AC1E-4BD3-A489-9513114A41F5}"/>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27849229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p:txBody>
          <a:bodyPr/>
          <a:lstStyle/>
          <a:p>
            <a:r>
              <a:rPr lang="nl-BE" i="0" dirty="0">
                <a:solidFill>
                  <a:schemeClr val="bg1">
                    <a:lumMod val="50000"/>
                  </a:schemeClr>
                </a:solidFill>
                <a:latin typeface="+mj-lt"/>
              </a:rPr>
              <a:t>Fase KV (</a:t>
            </a:r>
            <a:r>
              <a:rPr lang="nl-BE" i="0" dirty="0" err="1">
                <a:solidFill>
                  <a:schemeClr val="bg1">
                    <a:lumMod val="50000"/>
                  </a:schemeClr>
                </a:solidFill>
                <a:latin typeface="+mj-lt"/>
              </a:rPr>
              <a:t>KlantVraag</a:t>
            </a:r>
            <a:r>
              <a:rPr lang="nl-BE" i="0" dirty="0">
                <a:solidFill>
                  <a:schemeClr val="bg1">
                    <a:lumMod val="50000"/>
                  </a:schemeClr>
                </a:solidFill>
                <a:latin typeface="+mj-lt"/>
              </a:rPr>
              <a:t>) – algemeen (3/3)</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a:xfrm>
            <a:off x="541367" y="1399083"/>
            <a:ext cx="2762942" cy="2859019"/>
          </a:xfrm>
        </p:spPr>
        <p:txBody>
          <a:bodyPr/>
          <a:lstStyle/>
          <a:p>
            <a:pPr marL="0" indent="0" eaLnBrk="0" fontAlgn="base" hangingPunct="0">
              <a:lnSpc>
                <a:spcPct val="100000"/>
              </a:lnSpc>
              <a:spcBef>
                <a:spcPct val="30000"/>
              </a:spcBef>
              <a:spcAft>
                <a:spcPct val="0"/>
              </a:spcAft>
              <a:buClr>
                <a:srgbClr val="003376"/>
              </a:buClr>
              <a:buSzPct val="60000"/>
              <a:buNone/>
            </a:pPr>
            <a:r>
              <a:rPr lang="nl-BE" sz="1600" kern="0" dirty="0">
                <a:solidFill>
                  <a:schemeClr val="accent2"/>
                </a:solidFill>
              </a:rPr>
              <a:t>Gewenst aansluitvermogen</a:t>
            </a:r>
            <a:br>
              <a:rPr lang="nl-BE" sz="1600" kern="0" dirty="0">
                <a:solidFill>
                  <a:schemeClr val="accent2"/>
                </a:solidFill>
              </a:rPr>
            </a:br>
            <a:r>
              <a:rPr lang="nl-BE" sz="1600" kern="0" dirty="0">
                <a:solidFill>
                  <a:schemeClr val="accent2"/>
                </a:solidFill>
              </a:rPr>
              <a:t>(afname &amp; ev. injectie)</a:t>
            </a:r>
            <a:br>
              <a:rPr lang="nl-BE" sz="1600" kern="0" dirty="0">
                <a:solidFill>
                  <a:schemeClr val="accent2"/>
                </a:solidFill>
              </a:rPr>
            </a:br>
            <a:r>
              <a:rPr lang="nl-BE" sz="1800" kern="0" dirty="0">
                <a:solidFill>
                  <a:schemeClr val="tx1"/>
                </a:solidFill>
              </a:rPr>
              <a:t>Aansluitingsvermogen = of &lt;  opgesteld (</a:t>
            </a:r>
            <a:r>
              <a:rPr lang="nl-BE" sz="1800" kern="0" dirty="0" err="1">
                <a:solidFill>
                  <a:schemeClr val="tx1"/>
                </a:solidFill>
              </a:rPr>
              <a:t>transfo</a:t>
            </a:r>
            <a:r>
              <a:rPr lang="nl-BE" sz="1800" kern="0" dirty="0">
                <a:solidFill>
                  <a:schemeClr val="tx1"/>
                </a:solidFill>
              </a:rPr>
              <a:t>)vermogen</a:t>
            </a:r>
          </a:p>
          <a:p>
            <a:pPr marL="0" indent="0">
              <a:buNone/>
            </a:pPr>
            <a:endParaRPr lang="nl-NL" sz="1600" dirty="0">
              <a:solidFill>
                <a:schemeClr val="tx1"/>
              </a:solidFill>
            </a:endParaRPr>
          </a:p>
          <a:p>
            <a:pPr marL="0" indent="0">
              <a:buNone/>
            </a:pPr>
            <a:r>
              <a:rPr lang="nl-BE" sz="1600" kern="0" dirty="0" err="1">
                <a:solidFill>
                  <a:schemeClr val="accent2"/>
                </a:solidFill>
              </a:rPr>
              <a:t>Eendraadschema</a:t>
            </a:r>
            <a:r>
              <a:rPr lang="nl-BE" sz="1600" kern="0" dirty="0">
                <a:solidFill>
                  <a:schemeClr val="accent2"/>
                </a:solidFill>
              </a:rPr>
              <a:t> MS (indien voor handen)</a:t>
            </a:r>
            <a:endParaRPr lang="nl-NL" sz="1600" dirty="0">
              <a:solidFill>
                <a:schemeClr val="tx1"/>
              </a:solidFill>
            </a:endParaRPr>
          </a:p>
        </p:txBody>
      </p:sp>
      <p:sp>
        <p:nvSpPr>
          <p:cNvPr id="4" name="Tijdelijke aanduiding voor datum 3">
            <a:extLst>
              <a:ext uri="{FF2B5EF4-FFF2-40B4-BE49-F238E27FC236}">
                <a16:creationId xmlns:a16="http://schemas.microsoft.com/office/drawing/2014/main" id="{A022B7F4-A487-0647-98C4-EB3773DBE4D1}"/>
              </a:ext>
            </a:extLst>
          </p:cNvPr>
          <p:cNvSpPr>
            <a:spLocks noGrp="1"/>
          </p:cNvSpPr>
          <p:nvPr>
            <p:ph type="dt" sz="half" idx="10"/>
          </p:nvPr>
        </p:nvSpPr>
        <p:spPr bwMode="gray"/>
        <p:txBody>
          <a:bodyPr/>
          <a:lstStyle/>
          <a:p>
            <a:pPr defTabSz="685800"/>
            <a:r>
              <a:rPr lang="nl-BE">
                <a:solidFill>
                  <a:prstClr val="black">
                    <a:tint val="75000"/>
                  </a:prstClr>
                </a:solidFill>
                <a:latin typeface="Calibri" panose="020F0502020204030204"/>
              </a:rPr>
              <a:t>25 feb 2021</a:t>
            </a:r>
            <a:endParaRPr lang="en-GB">
              <a:solidFill>
                <a:prstClr val="black">
                  <a:tint val="75000"/>
                </a:prstClr>
              </a:solidFill>
              <a:latin typeface="Calibri" panose="020F0502020204030204"/>
            </a:endParaRPr>
          </a:p>
        </p:txBody>
      </p:sp>
      <p:pic>
        <p:nvPicPr>
          <p:cNvPr id="7" name="Picture 2" descr="T:\5. Operations\6. Project companies\Groeikracht Lierbaan nv\Flex21_Project execution\Flex 21 Foto's Groeikracht Lierbaan\Stookplaats\IMG_0832.JPG">
            <a:extLst>
              <a:ext uri="{FF2B5EF4-FFF2-40B4-BE49-F238E27FC236}">
                <a16:creationId xmlns:a16="http://schemas.microsoft.com/office/drawing/2014/main" id="{B24AAC1A-7B7A-4A5D-9305-F8985DC11B96}"/>
              </a:ext>
            </a:extLst>
          </p:cNvPr>
          <p:cNvPicPr>
            <a:picLocks noChangeAspect="1" noChangeArrowheads="1"/>
          </p:cNvPicPr>
          <p:nvPr/>
        </p:nvPicPr>
        <p:blipFill>
          <a:blip r:embed="rId2" cstate="print"/>
          <a:srcRect/>
          <a:stretch>
            <a:fillRect/>
          </a:stretch>
        </p:blipFill>
        <p:spPr bwMode="auto">
          <a:xfrm>
            <a:off x="3773188" y="1115539"/>
            <a:ext cx="5370813" cy="4027961"/>
          </a:xfrm>
          <a:prstGeom prst="rect">
            <a:avLst/>
          </a:prstGeom>
          <a:noFill/>
        </p:spPr>
      </p:pic>
    </p:spTree>
    <p:extLst>
      <p:ext uri="{BB962C8B-B14F-4D97-AF65-F5344CB8AC3E}">
        <p14:creationId xmlns:p14="http://schemas.microsoft.com/office/powerpoint/2010/main" val="40474875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2B1CF8-6053-46E2-A35B-D79D810554D6}"/>
              </a:ext>
            </a:extLst>
          </p:cNvPr>
          <p:cNvSpPr>
            <a:spLocks noGrp="1"/>
          </p:cNvSpPr>
          <p:nvPr>
            <p:ph type="title"/>
          </p:nvPr>
        </p:nvSpPr>
        <p:spPr>
          <a:xfrm>
            <a:off x="541367" y="206078"/>
            <a:ext cx="6466262" cy="589790"/>
          </a:xfrm>
        </p:spPr>
        <p:txBody>
          <a:bodyPr/>
          <a:lstStyle/>
          <a:p>
            <a:r>
              <a:rPr lang="nl-BE" i="0" dirty="0" err="1">
                <a:solidFill>
                  <a:schemeClr val="bg1">
                    <a:lumMod val="50000"/>
                  </a:schemeClr>
                </a:solidFill>
                <a:latin typeface="+mj-lt"/>
              </a:rPr>
              <a:t>Éénmaal</a:t>
            </a:r>
            <a:r>
              <a:rPr lang="nl-BE" i="0" dirty="0">
                <a:solidFill>
                  <a:schemeClr val="bg1">
                    <a:lumMod val="50000"/>
                  </a:schemeClr>
                </a:solidFill>
                <a:latin typeface="+mj-lt"/>
              </a:rPr>
              <a:t> ontvankelijk </a:t>
            </a:r>
            <a:r>
              <a:rPr lang="nl-BE" i="0" dirty="0">
                <a:solidFill>
                  <a:schemeClr val="bg1">
                    <a:lumMod val="50000"/>
                  </a:schemeClr>
                </a:solidFill>
                <a:latin typeface="+mj-lt"/>
                <a:sym typeface="Wingdings" pitchFamily="2" charset="2"/>
              </a:rPr>
              <a:t> S</a:t>
            </a:r>
            <a:r>
              <a:rPr lang="nl-BE" i="0" dirty="0">
                <a:solidFill>
                  <a:schemeClr val="bg1">
                    <a:lumMod val="50000"/>
                  </a:schemeClr>
                </a:solidFill>
                <a:latin typeface="+mj-lt"/>
              </a:rPr>
              <a:t>tudie(s)</a:t>
            </a:r>
          </a:p>
        </p:txBody>
      </p:sp>
      <p:sp>
        <p:nvSpPr>
          <p:cNvPr id="3" name="Tijdelijke aanduiding voor inhoud 2">
            <a:extLst>
              <a:ext uri="{FF2B5EF4-FFF2-40B4-BE49-F238E27FC236}">
                <a16:creationId xmlns:a16="http://schemas.microsoft.com/office/drawing/2014/main" id="{A5F1088D-1954-4FC5-B7AE-D5D0B020AE54}"/>
              </a:ext>
            </a:extLst>
          </p:cNvPr>
          <p:cNvSpPr>
            <a:spLocks noGrp="1"/>
          </p:cNvSpPr>
          <p:nvPr>
            <p:ph idx="1"/>
          </p:nvPr>
        </p:nvSpPr>
        <p:spPr>
          <a:xfrm>
            <a:off x="541367" y="939635"/>
            <a:ext cx="7115027" cy="3318467"/>
          </a:xfrm>
        </p:spPr>
        <p:txBody>
          <a:bodyPr/>
          <a:lstStyle/>
          <a:p>
            <a:pPr marL="0" indent="0" eaLnBrk="0" fontAlgn="base" hangingPunct="0">
              <a:lnSpc>
                <a:spcPct val="100000"/>
              </a:lnSpc>
              <a:spcBef>
                <a:spcPct val="30000"/>
              </a:spcBef>
              <a:spcAft>
                <a:spcPct val="0"/>
              </a:spcAft>
              <a:buClr>
                <a:srgbClr val="003376"/>
              </a:buClr>
              <a:buSzPct val="60000"/>
              <a:buNone/>
            </a:pPr>
            <a:r>
              <a:rPr lang="nl-BE" sz="1600" kern="0" dirty="0">
                <a:solidFill>
                  <a:schemeClr val="accent2"/>
                </a:solidFill>
                <a:latin typeface="+mj-lt"/>
              </a:rPr>
              <a:t>SN (</a:t>
            </a:r>
            <a:r>
              <a:rPr lang="nl-BE" sz="1600" kern="0" dirty="0" err="1">
                <a:solidFill>
                  <a:schemeClr val="accent2"/>
                </a:solidFill>
                <a:latin typeface="+mj-lt"/>
              </a:rPr>
              <a:t>netontwikkeling</a:t>
            </a:r>
            <a:r>
              <a:rPr lang="nl-BE" sz="1600" kern="0" dirty="0">
                <a:solidFill>
                  <a:schemeClr val="accent2"/>
                </a:solidFill>
                <a:latin typeface="+mj-lt"/>
              </a:rPr>
              <a:t>): </a:t>
            </a:r>
          </a:p>
          <a:p>
            <a:pPr marL="361950" lvl="1" indent="0" eaLnBrk="0" fontAlgn="base" hangingPunct="0">
              <a:lnSpc>
                <a:spcPct val="100000"/>
              </a:lnSpc>
              <a:spcBef>
                <a:spcPct val="30000"/>
              </a:spcBef>
              <a:spcAft>
                <a:spcPct val="0"/>
              </a:spcAft>
              <a:buClr>
                <a:srgbClr val="003376"/>
              </a:buClr>
              <a:buNone/>
            </a:pPr>
            <a:r>
              <a:rPr lang="nl-BE" sz="1600" kern="0" dirty="0">
                <a:solidFill>
                  <a:schemeClr val="tx1"/>
                </a:solidFill>
                <a:latin typeface="+mj-lt"/>
              </a:rPr>
              <a:t>≠ parameters checken</a:t>
            </a:r>
          </a:p>
          <a:p>
            <a:pPr marL="361950" lvl="1" indent="0" eaLnBrk="0" fontAlgn="base" hangingPunct="0">
              <a:lnSpc>
                <a:spcPct val="100000"/>
              </a:lnSpc>
              <a:spcBef>
                <a:spcPct val="30000"/>
              </a:spcBef>
              <a:spcAft>
                <a:spcPct val="0"/>
              </a:spcAft>
              <a:buClr>
                <a:srgbClr val="003376"/>
              </a:buClr>
              <a:buNone/>
            </a:pPr>
            <a:r>
              <a:rPr lang="nl-BE" sz="1600" kern="0" dirty="0">
                <a:solidFill>
                  <a:schemeClr val="tx1"/>
                </a:solidFill>
                <a:latin typeface="+mj-lt"/>
              </a:rPr>
              <a:t>Centraal georganiseerd</a:t>
            </a:r>
          </a:p>
          <a:p>
            <a:pPr marL="361950" lvl="1" indent="0" eaLnBrk="0" fontAlgn="base" hangingPunct="0">
              <a:lnSpc>
                <a:spcPct val="100000"/>
              </a:lnSpc>
              <a:spcBef>
                <a:spcPct val="30000"/>
              </a:spcBef>
              <a:spcAft>
                <a:spcPct val="0"/>
              </a:spcAft>
              <a:buClr>
                <a:srgbClr val="003376"/>
              </a:buClr>
              <a:buNone/>
            </a:pPr>
            <a:endParaRPr lang="nl-BE" sz="1600" kern="0" dirty="0">
              <a:solidFill>
                <a:schemeClr val="tx1"/>
              </a:solidFill>
              <a:latin typeface="+mj-lt"/>
            </a:endParaRPr>
          </a:p>
          <a:p>
            <a:pPr marL="0" indent="0" eaLnBrk="0" fontAlgn="base" hangingPunct="0">
              <a:lnSpc>
                <a:spcPct val="100000"/>
              </a:lnSpc>
              <a:spcBef>
                <a:spcPct val="30000"/>
              </a:spcBef>
              <a:spcAft>
                <a:spcPct val="0"/>
              </a:spcAft>
              <a:buClr>
                <a:srgbClr val="003376"/>
              </a:buClr>
              <a:buSzPct val="60000"/>
              <a:buNone/>
            </a:pPr>
            <a:r>
              <a:rPr lang="nl-BE" sz="1600" kern="0" dirty="0">
                <a:solidFill>
                  <a:schemeClr val="accent2"/>
                </a:solidFill>
                <a:latin typeface="+mj-lt"/>
              </a:rPr>
              <a:t>ST (studie regio): </a:t>
            </a:r>
          </a:p>
          <a:p>
            <a:pPr marL="361950" lvl="1" indent="0" eaLnBrk="0" fontAlgn="base" hangingPunct="0">
              <a:lnSpc>
                <a:spcPct val="100000"/>
              </a:lnSpc>
              <a:spcBef>
                <a:spcPct val="30000"/>
              </a:spcBef>
              <a:spcAft>
                <a:spcPct val="0"/>
              </a:spcAft>
              <a:buClr>
                <a:srgbClr val="003376"/>
              </a:buClr>
              <a:buNone/>
            </a:pPr>
            <a:r>
              <a:rPr lang="nl-BE" sz="1600" kern="0" dirty="0">
                <a:solidFill>
                  <a:schemeClr val="tx1"/>
                </a:solidFill>
                <a:latin typeface="+mj-lt"/>
              </a:rPr>
              <a:t>conformiteit cabine? </a:t>
            </a:r>
          </a:p>
          <a:p>
            <a:pPr marL="361950" lvl="1" indent="0" eaLnBrk="0" fontAlgn="base" hangingPunct="0">
              <a:lnSpc>
                <a:spcPct val="100000"/>
              </a:lnSpc>
              <a:spcBef>
                <a:spcPct val="30000"/>
              </a:spcBef>
              <a:spcAft>
                <a:spcPct val="0"/>
              </a:spcAft>
              <a:buClr>
                <a:srgbClr val="003376"/>
              </a:buClr>
              <a:buNone/>
            </a:pPr>
            <a:r>
              <a:rPr lang="nl-BE" sz="1600" kern="0" dirty="0">
                <a:solidFill>
                  <a:schemeClr val="tx1"/>
                </a:solidFill>
                <a:latin typeface="+mj-lt"/>
              </a:rPr>
              <a:t>akkoord met SN? </a:t>
            </a:r>
          </a:p>
          <a:p>
            <a:pPr marL="504825" lvl="1" indent="-142875" eaLnBrk="0" fontAlgn="base" hangingPunct="0">
              <a:lnSpc>
                <a:spcPct val="100000"/>
              </a:lnSpc>
              <a:spcBef>
                <a:spcPct val="30000"/>
              </a:spcBef>
              <a:spcAft>
                <a:spcPct val="0"/>
              </a:spcAft>
              <a:buClr>
                <a:srgbClr val="003376"/>
              </a:buClr>
              <a:buFont typeface="Symbol" pitchFamily="18" charset="2"/>
              <a:buChar char="·"/>
            </a:pPr>
            <a:endParaRPr lang="nl-BE" sz="1600" kern="0" dirty="0">
              <a:solidFill>
                <a:schemeClr val="tx1"/>
              </a:solidFill>
              <a:latin typeface="+mj-lt"/>
            </a:endParaRPr>
          </a:p>
          <a:p>
            <a:pPr marL="361950" lvl="1" indent="0" eaLnBrk="0" fontAlgn="base" hangingPunct="0">
              <a:spcBef>
                <a:spcPct val="30000"/>
              </a:spcBef>
              <a:spcAft>
                <a:spcPct val="0"/>
              </a:spcAft>
              <a:buClr>
                <a:srgbClr val="003376"/>
              </a:buClr>
              <a:buNone/>
            </a:pPr>
            <a:endParaRPr lang="nl-BE" sz="1600" kern="0" dirty="0">
              <a:solidFill>
                <a:schemeClr val="tx1"/>
              </a:solidFill>
              <a:latin typeface="+mj-lt"/>
            </a:endParaRPr>
          </a:p>
          <a:p>
            <a:pPr marL="361950" lvl="1" indent="0" eaLnBrk="0" fontAlgn="base" hangingPunct="0">
              <a:spcBef>
                <a:spcPct val="30000"/>
              </a:spcBef>
              <a:spcAft>
                <a:spcPct val="0"/>
              </a:spcAft>
              <a:buClr>
                <a:srgbClr val="003376"/>
              </a:buClr>
              <a:buNone/>
            </a:pPr>
            <a:r>
              <a:rPr lang="nl-BE" sz="1600" i="1" kern="0" dirty="0">
                <a:solidFill>
                  <a:schemeClr val="tx1"/>
                </a:solidFill>
                <a:latin typeface="+mj-lt"/>
                <a:sym typeface="Wingdings" pitchFamily="2" charset="2"/>
              </a:rPr>
              <a:t> </a:t>
            </a:r>
            <a:r>
              <a:rPr lang="nl-BE" sz="1600" i="1" kern="0" dirty="0">
                <a:solidFill>
                  <a:schemeClr val="tx1"/>
                </a:solidFill>
                <a:latin typeface="+mj-lt"/>
              </a:rPr>
              <a:t>OV : offerteren</a:t>
            </a:r>
          </a:p>
          <a:p>
            <a:pPr marL="504825" lvl="1" indent="-142875" eaLnBrk="0" fontAlgn="base" hangingPunct="0">
              <a:spcBef>
                <a:spcPct val="30000"/>
              </a:spcBef>
              <a:spcAft>
                <a:spcPct val="0"/>
              </a:spcAft>
              <a:buClr>
                <a:srgbClr val="003376"/>
              </a:buClr>
              <a:buFont typeface="Symbol" pitchFamily="18" charset="2"/>
              <a:buChar char="·"/>
            </a:pPr>
            <a:endParaRPr lang="nl-BE" sz="1800" b="1" kern="0" dirty="0">
              <a:solidFill>
                <a:schemeClr val="tx1"/>
              </a:solidFill>
              <a:latin typeface="+mj-lt"/>
            </a:endParaRPr>
          </a:p>
          <a:p>
            <a:pPr marL="504825" lvl="1" indent="-142875" eaLnBrk="0" fontAlgn="base" hangingPunct="0">
              <a:lnSpc>
                <a:spcPct val="100000"/>
              </a:lnSpc>
              <a:spcBef>
                <a:spcPct val="30000"/>
              </a:spcBef>
              <a:spcAft>
                <a:spcPct val="0"/>
              </a:spcAft>
              <a:buClr>
                <a:srgbClr val="003376"/>
              </a:buClr>
              <a:buFont typeface="Symbol" pitchFamily="18" charset="2"/>
              <a:buChar char="·"/>
            </a:pPr>
            <a:endParaRPr lang="nl-BE" kern="0" dirty="0">
              <a:solidFill>
                <a:schemeClr val="tx1"/>
              </a:solidFill>
              <a:latin typeface="+mj-lt"/>
            </a:endParaRPr>
          </a:p>
          <a:p>
            <a:pPr marL="0" indent="0">
              <a:buNone/>
            </a:pPr>
            <a:endParaRPr lang="nl-BE" sz="1350" dirty="0">
              <a:solidFill>
                <a:schemeClr val="tx1"/>
              </a:solidFill>
              <a:latin typeface="+mj-lt"/>
            </a:endParaRPr>
          </a:p>
        </p:txBody>
      </p:sp>
      <p:pic>
        <p:nvPicPr>
          <p:cNvPr id="8" name="Afbeelding 7">
            <a:extLst>
              <a:ext uri="{FF2B5EF4-FFF2-40B4-BE49-F238E27FC236}">
                <a16:creationId xmlns:a16="http://schemas.microsoft.com/office/drawing/2014/main" id="{632BA629-39D3-42BE-B530-BC160220F006}"/>
              </a:ext>
            </a:extLst>
          </p:cNvPr>
          <p:cNvPicPr>
            <a:picLocks noChangeAspect="1"/>
          </p:cNvPicPr>
          <p:nvPr/>
        </p:nvPicPr>
        <p:blipFill>
          <a:blip r:embed="rId4"/>
          <a:stretch>
            <a:fillRect/>
          </a:stretch>
        </p:blipFill>
        <p:spPr>
          <a:xfrm>
            <a:off x="4935693" y="685801"/>
            <a:ext cx="3349747" cy="2244500"/>
          </a:xfrm>
          <a:prstGeom prst="rect">
            <a:avLst/>
          </a:prstGeom>
        </p:spPr>
      </p:pic>
      <p:pic>
        <p:nvPicPr>
          <p:cNvPr id="9" name="Picture 6">
            <a:extLst>
              <a:ext uri="{FF2B5EF4-FFF2-40B4-BE49-F238E27FC236}">
                <a16:creationId xmlns:a16="http://schemas.microsoft.com/office/drawing/2014/main" id="{488637AD-E7F9-47F1-A979-F22092256E8D}"/>
              </a:ext>
            </a:extLst>
          </p:cNvPr>
          <p:cNvPicPr>
            <a:picLocks noChangeAspect="1" noChangeArrowheads="1"/>
          </p:cNvPicPr>
          <p:nvPr/>
        </p:nvPicPr>
        <p:blipFill>
          <a:blip r:embed="rId5" cstate="print"/>
          <a:srcRect/>
          <a:stretch>
            <a:fillRect/>
          </a:stretch>
        </p:blipFill>
        <p:spPr bwMode="auto">
          <a:xfrm>
            <a:off x="5023231" y="713391"/>
            <a:ext cx="3231284" cy="3097206"/>
          </a:xfrm>
          <a:prstGeom prst="rect">
            <a:avLst/>
          </a:prstGeom>
          <a:noFill/>
          <a:ln w="9525">
            <a:noFill/>
            <a:miter lim="800000"/>
            <a:headEnd/>
            <a:tailEnd/>
          </a:ln>
        </p:spPr>
      </p:pic>
      <p:pic>
        <p:nvPicPr>
          <p:cNvPr id="14" name="Picture 9">
            <a:extLst>
              <a:ext uri="{FF2B5EF4-FFF2-40B4-BE49-F238E27FC236}">
                <a16:creationId xmlns:a16="http://schemas.microsoft.com/office/drawing/2014/main" id="{5D2861A1-405A-491E-A95B-068DC3E4ADA8}"/>
              </a:ext>
            </a:extLst>
          </p:cNvPr>
          <p:cNvPicPr>
            <a:picLocks noChangeAspect="1" noChangeArrowheads="1"/>
          </p:cNvPicPr>
          <p:nvPr/>
        </p:nvPicPr>
        <p:blipFill>
          <a:blip r:embed="rId6" cstate="print"/>
          <a:srcRect/>
          <a:stretch>
            <a:fillRect/>
          </a:stretch>
        </p:blipFill>
        <p:spPr bwMode="auto">
          <a:xfrm>
            <a:off x="5047036" y="686937"/>
            <a:ext cx="3215210" cy="2399266"/>
          </a:xfrm>
          <a:prstGeom prst="rect">
            <a:avLst/>
          </a:prstGeom>
          <a:noFill/>
          <a:ln w="9525">
            <a:noFill/>
            <a:miter lim="800000"/>
            <a:headEnd/>
            <a:tailEnd/>
          </a:ln>
        </p:spPr>
      </p:pic>
      <p:pic>
        <p:nvPicPr>
          <p:cNvPr id="15" name="Picture 10">
            <a:extLst>
              <a:ext uri="{FF2B5EF4-FFF2-40B4-BE49-F238E27FC236}">
                <a16:creationId xmlns:a16="http://schemas.microsoft.com/office/drawing/2014/main" id="{AE73418E-05BD-42C6-9A2D-83C696AB5BD7}"/>
              </a:ext>
            </a:extLst>
          </p:cNvPr>
          <p:cNvPicPr>
            <a:picLocks noChangeAspect="1" noChangeArrowheads="1"/>
          </p:cNvPicPr>
          <p:nvPr/>
        </p:nvPicPr>
        <p:blipFill>
          <a:blip r:embed="rId7" cstate="print"/>
          <a:srcRect/>
          <a:stretch>
            <a:fillRect/>
          </a:stretch>
        </p:blipFill>
        <p:spPr bwMode="auto">
          <a:xfrm>
            <a:off x="5045446" y="2240225"/>
            <a:ext cx="3224531" cy="2314179"/>
          </a:xfrm>
          <a:prstGeom prst="rect">
            <a:avLst/>
          </a:prstGeom>
          <a:noFill/>
          <a:ln w="9525">
            <a:noFill/>
            <a:miter lim="800000"/>
            <a:headEnd/>
            <a:tailEnd/>
          </a:ln>
        </p:spPr>
      </p:pic>
      <p:sp>
        <p:nvSpPr>
          <p:cNvPr id="10" name="Tijdelijke aanduiding voor datum 3">
            <a:extLst>
              <a:ext uri="{FF2B5EF4-FFF2-40B4-BE49-F238E27FC236}">
                <a16:creationId xmlns:a16="http://schemas.microsoft.com/office/drawing/2014/main" id="{A71C17F5-91C5-4071-8461-60DFBC1C102C}"/>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25533052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heckerboard(across)">
                                      <p:cBhvr>
                                        <p:cTn id="32" dur="500"/>
                                        <p:tgtEl>
                                          <p:spTgt spid="3">
                                            <p:txEl>
                                              <p:pRg st="4" end="4"/>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checkerboard(across)">
                                      <p:cBhvr>
                                        <p:cTn id="35" dur="500"/>
                                        <p:tgtEl>
                                          <p:spTgt spid="3">
                                            <p:txEl>
                                              <p:pRg st="5" end="5"/>
                                            </p:txEl>
                                          </p:spTgt>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checkerboard(across)">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5"/>
                                        </p:tgtEl>
                                        <p:attrNameLst>
                                          <p:attrName>style.visibility</p:attrName>
                                        </p:attrNameLst>
                                      </p:cBhvr>
                                      <p:to>
                                        <p:strVal val="hidden"/>
                                      </p:to>
                                    </p:set>
                                  </p:childTnLst>
                                </p:cTn>
                              </p:par>
                              <p:par>
                                <p:cTn id="53" presetID="5" presetClass="entr" presetSubtype="10" fill="hold" grpId="0" nodeType="with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checkerboard(across)">
                                      <p:cBhvr>
                                        <p:cTn id="5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p:txBody>
          <a:bodyPr/>
          <a:lstStyle/>
          <a:p>
            <a:r>
              <a:rPr lang="nl-BE" i="0" dirty="0">
                <a:solidFill>
                  <a:schemeClr val="bg1">
                    <a:lumMod val="50000"/>
                  </a:schemeClr>
                </a:solidFill>
                <a:latin typeface="+mj-lt"/>
              </a:rPr>
              <a:t>Wat omvat een offerte?</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a:xfrm>
            <a:off x="541366" y="1251362"/>
            <a:ext cx="7744073" cy="3006740"/>
          </a:xfrm>
        </p:spPr>
        <p:txBody>
          <a:bodyPr/>
          <a:lstStyle/>
          <a:p>
            <a:pPr marL="228600" indent="0" fontAlgn="base">
              <a:lnSpc>
                <a:spcPct val="100000"/>
              </a:lnSpc>
              <a:spcBef>
                <a:spcPct val="30000"/>
              </a:spcBef>
              <a:spcAft>
                <a:spcPct val="0"/>
              </a:spcAft>
              <a:buClr>
                <a:srgbClr val="003376"/>
              </a:buClr>
              <a:buNone/>
            </a:pPr>
            <a:r>
              <a:rPr lang="nl-BE" sz="1600" kern="0" dirty="0">
                <a:solidFill>
                  <a:schemeClr val="tx1"/>
                </a:solidFill>
              </a:rPr>
              <a:t>Bestaande situatie + gevraagde situatie</a:t>
            </a:r>
          </a:p>
          <a:p>
            <a:pPr marL="228600" indent="0" fontAlgn="base">
              <a:lnSpc>
                <a:spcPct val="100000"/>
              </a:lnSpc>
              <a:spcBef>
                <a:spcPct val="30000"/>
              </a:spcBef>
              <a:spcAft>
                <a:spcPct val="0"/>
              </a:spcAft>
              <a:buClr>
                <a:srgbClr val="003376"/>
              </a:buClr>
              <a:buNone/>
            </a:pPr>
            <a:r>
              <a:rPr lang="nl-BE" sz="1600" kern="0" dirty="0">
                <a:solidFill>
                  <a:schemeClr val="tx1"/>
                </a:solidFill>
              </a:rPr>
              <a:t>Resultaat studie</a:t>
            </a:r>
          </a:p>
          <a:p>
            <a:pPr lvl="2" fontAlgn="base"/>
            <a:r>
              <a:rPr lang="nl-BE" sz="1600" kern="0" dirty="0">
                <a:solidFill>
                  <a:schemeClr val="tx1"/>
                </a:solidFill>
              </a:rPr>
              <a:t>Aansluitvermogen/ netaanpassingen/ uitbreidingen</a:t>
            </a:r>
          </a:p>
          <a:p>
            <a:pPr lvl="2" fontAlgn="base"/>
            <a:r>
              <a:rPr lang="nl-BE" sz="1600" kern="0" dirty="0">
                <a:solidFill>
                  <a:schemeClr val="tx1"/>
                </a:solidFill>
              </a:rPr>
              <a:t>Staat v/d bestaande cabine en advies aanpassingen</a:t>
            </a:r>
          </a:p>
          <a:p>
            <a:pPr lvl="2" fontAlgn="base"/>
            <a:r>
              <a:rPr lang="nl-BE" sz="1600" kern="0" dirty="0">
                <a:solidFill>
                  <a:schemeClr val="tx1"/>
                </a:solidFill>
              </a:rPr>
              <a:t>Facturatieteller (3WM - 4Q)</a:t>
            </a:r>
          </a:p>
          <a:p>
            <a:pPr marL="228600" indent="0" fontAlgn="base">
              <a:lnSpc>
                <a:spcPct val="100000"/>
              </a:lnSpc>
              <a:spcBef>
                <a:spcPct val="30000"/>
              </a:spcBef>
              <a:spcAft>
                <a:spcPct val="0"/>
              </a:spcAft>
              <a:buClr>
                <a:srgbClr val="003376"/>
              </a:buClr>
              <a:buNone/>
            </a:pPr>
            <a:r>
              <a:rPr lang="nl-BE" sz="1600" kern="0" dirty="0">
                <a:solidFill>
                  <a:schemeClr val="tx1"/>
                </a:solidFill>
              </a:rPr>
              <a:t>EAN-</a:t>
            </a:r>
            <a:r>
              <a:rPr lang="nl-BE" sz="1600" kern="0" dirty="0" err="1">
                <a:solidFill>
                  <a:schemeClr val="tx1"/>
                </a:solidFill>
              </a:rPr>
              <a:t>nrs</a:t>
            </a:r>
            <a:r>
              <a:rPr lang="nl-BE" sz="1600" kern="0" dirty="0">
                <a:solidFill>
                  <a:schemeClr val="tx1"/>
                </a:solidFill>
              </a:rPr>
              <a:t> (afname &amp; ev. injectie) </a:t>
            </a:r>
            <a:r>
              <a:rPr lang="nl-BE" sz="1600" i="1" kern="0" dirty="0">
                <a:solidFill>
                  <a:schemeClr val="tx1"/>
                </a:solidFill>
              </a:rPr>
              <a:t>(ex-</a:t>
            </a:r>
            <a:r>
              <a:rPr lang="nl-BE" sz="1600" i="1" kern="0" dirty="0" err="1">
                <a:solidFill>
                  <a:schemeClr val="tx1"/>
                </a:solidFill>
              </a:rPr>
              <a:t>infrax</a:t>
            </a:r>
            <a:r>
              <a:rPr lang="nl-BE" sz="1600" i="1" kern="0" dirty="0">
                <a:solidFill>
                  <a:schemeClr val="tx1"/>
                </a:solidFill>
              </a:rPr>
              <a:t> volgen deze na akkoord op de offerte)</a:t>
            </a:r>
          </a:p>
          <a:p>
            <a:pPr marL="228600" indent="0" fontAlgn="base">
              <a:lnSpc>
                <a:spcPct val="100000"/>
              </a:lnSpc>
              <a:spcBef>
                <a:spcPct val="30000"/>
              </a:spcBef>
              <a:spcAft>
                <a:spcPct val="0"/>
              </a:spcAft>
              <a:buClr>
                <a:srgbClr val="003376"/>
              </a:buClr>
              <a:buNone/>
            </a:pPr>
            <a:r>
              <a:rPr lang="nl-BE" sz="1600" kern="0" dirty="0">
                <a:solidFill>
                  <a:schemeClr val="tx1"/>
                </a:solidFill>
              </a:rPr>
              <a:t>Bijlage : aansluitgids </a:t>
            </a:r>
            <a:r>
              <a:rPr lang="nl-BE" sz="1600" kern="0" dirty="0">
                <a:solidFill>
                  <a:schemeClr val="tx1"/>
                </a:solidFill>
                <a:sym typeface="Wingdings" panose="05000000000000000000" pitchFamily="2" charset="2"/>
              </a:rPr>
              <a:t> </a:t>
            </a:r>
            <a:r>
              <a:rPr lang="nl-BE" sz="1600" u="sng" kern="0" dirty="0">
                <a:solidFill>
                  <a:schemeClr val="tx1"/>
                </a:solidFill>
                <a:sym typeface="Wingdings" panose="05000000000000000000" pitchFamily="2" charset="2"/>
              </a:rPr>
              <a:t>dé gids om te volgen!</a:t>
            </a:r>
            <a:endParaRPr lang="nl-NL" sz="1600" u="sng" kern="0" dirty="0">
              <a:solidFill>
                <a:schemeClr val="tx1"/>
              </a:solidFill>
            </a:endParaRPr>
          </a:p>
          <a:p>
            <a:pPr marL="228600" indent="0" fontAlgn="base">
              <a:lnSpc>
                <a:spcPct val="100000"/>
              </a:lnSpc>
              <a:spcBef>
                <a:spcPct val="30000"/>
              </a:spcBef>
              <a:spcAft>
                <a:spcPct val="0"/>
              </a:spcAft>
              <a:buClr>
                <a:srgbClr val="003376"/>
              </a:buClr>
              <a:buNone/>
            </a:pPr>
            <a:r>
              <a:rPr lang="nl-NL" sz="1600" kern="0" dirty="0">
                <a:solidFill>
                  <a:schemeClr val="accent2"/>
                </a:solidFill>
              </a:rPr>
              <a:t>Van “alle info bij KV” tot “offerte” </a:t>
            </a:r>
            <a:r>
              <a:rPr lang="nl-NL" sz="1600" kern="0" dirty="0">
                <a:solidFill>
                  <a:schemeClr val="accent2"/>
                </a:solidFill>
                <a:sym typeface="Wingdings" panose="05000000000000000000" pitchFamily="2" charset="2"/>
              </a:rPr>
              <a:t> max. 40 werkdagen</a:t>
            </a:r>
            <a:endParaRPr lang="nl-BE" sz="1600" kern="0" dirty="0">
              <a:solidFill>
                <a:schemeClr val="accent2"/>
              </a:solidFill>
            </a:endParaRPr>
          </a:p>
        </p:txBody>
      </p:sp>
      <p:sp>
        <p:nvSpPr>
          <p:cNvPr id="5" name="Tijdelijke aanduiding voor voettekst 4">
            <a:extLst>
              <a:ext uri="{FF2B5EF4-FFF2-40B4-BE49-F238E27FC236}">
                <a16:creationId xmlns:a16="http://schemas.microsoft.com/office/drawing/2014/main" id="{AAA65465-BF87-1843-AF10-F5BCEE258D73}"/>
              </a:ext>
            </a:extLst>
          </p:cNvPr>
          <p:cNvSpPr>
            <a:spLocks noGrp="1"/>
          </p:cNvSpPr>
          <p:nvPr>
            <p:ph type="ftr" sz="quarter" idx="11"/>
          </p:nvPr>
        </p:nvSpPr>
        <p:spPr bwMode="gray"/>
        <p:txBody>
          <a:bodyPr/>
          <a:lstStyle/>
          <a:p>
            <a:pPr defTabSz="685800"/>
            <a:r>
              <a:rPr lang="nl-NL">
                <a:solidFill>
                  <a:prstClr val="black">
                    <a:tint val="75000"/>
                  </a:prstClr>
                </a:solidFill>
                <a:latin typeface="Calibri" panose="020F0502020204030204"/>
              </a:rPr>
              <a:t>telecontrole kast decentrale productie 4.0</a:t>
            </a:r>
            <a:endParaRPr lang="en-GB">
              <a:solidFill>
                <a:prstClr val="black">
                  <a:tint val="75000"/>
                </a:prstClr>
              </a:solidFill>
              <a:latin typeface="Calibri" panose="020F0502020204030204"/>
            </a:endParaRPr>
          </a:p>
        </p:txBody>
      </p:sp>
      <p:pic>
        <p:nvPicPr>
          <p:cNvPr id="7" name="Afbeelding 6">
            <a:extLst>
              <a:ext uri="{FF2B5EF4-FFF2-40B4-BE49-F238E27FC236}">
                <a16:creationId xmlns:a16="http://schemas.microsoft.com/office/drawing/2014/main" id="{7BA28142-07DE-4FD3-A0A7-CFD69C0D3A3A}"/>
              </a:ext>
            </a:extLst>
          </p:cNvPr>
          <p:cNvPicPr>
            <a:picLocks noChangeAspect="1"/>
          </p:cNvPicPr>
          <p:nvPr/>
        </p:nvPicPr>
        <p:blipFill>
          <a:blip r:embed="rId2"/>
          <a:stretch>
            <a:fillRect/>
          </a:stretch>
        </p:blipFill>
        <p:spPr>
          <a:xfrm>
            <a:off x="3797426" y="3950385"/>
            <a:ext cx="1004444" cy="1009759"/>
          </a:xfrm>
          <a:prstGeom prst="rect">
            <a:avLst/>
          </a:prstGeom>
        </p:spPr>
      </p:pic>
      <p:pic>
        <p:nvPicPr>
          <p:cNvPr id="8" name="Afbeelding 7">
            <a:extLst>
              <a:ext uri="{FF2B5EF4-FFF2-40B4-BE49-F238E27FC236}">
                <a16:creationId xmlns:a16="http://schemas.microsoft.com/office/drawing/2014/main" id="{B5EDA3D0-8174-44EE-BB7F-C131811BA275}"/>
              </a:ext>
            </a:extLst>
          </p:cNvPr>
          <p:cNvPicPr>
            <a:picLocks noChangeAspect="1"/>
          </p:cNvPicPr>
          <p:nvPr/>
        </p:nvPicPr>
        <p:blipFill>
          <a:blip r:embed="rId3"/>
          <a:stretch>
            <a:fillRect/>
          </a:stretch>
        </p:blipFill>
        <p:spPr>
          <a:xfrm>
            <a:off x="5072168" y="4359633"/>
            <a:ext cx="1218155" cy="578713"/>
          </a:xfrm>
          <a:prstGeom prst="rect">
            <a:avLst/>
          </a:prstGeom>
        </p:spPr>
      </p:pic>
      <p:pic>
        <p:nvPicPr>
          <p:cNvPr id="9" name="Picture 2">
            <a:extLst>
              <a:ext uri="{FF2B5EF4-FFF2-40B4-BE49-F238E27FC236}">
                <a16:creationId xmlns:a16="http://schemas.microsoft.com/office/drawing/2014/main" id="{04EC2315-6178-49DB-AEE8-B19D92EDC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387" y="3995031"/>
            <a:ext cx="915566" cy="915566"/>
          </a:xfrm>
          <a:prstGeom prst="rect">
            <a:avLst/>
          </a:prstGeom>
          <a:noFill/>
          <a:extLst>
            <a:ext uri="{909E8E84-426E-40DD-AFC4-6F175D3DCCD1}">
              <a14:hiddenFill xmlns:a14="http://schemas.microsoft.com/office/drawing/2010/main">
                <a:solidFill>
                  <a:srgbClr val="FFFFFF"/>
                </a:solidFill>
              </a14:hiddenFill>
            </a:ext>
          </a:extLst>
        </p:spPr>
      </p:pic>
      <p:sp>
        <p:nvSpPr>
          <p:cNvPr id="10" name="Tijdelijke aanduiding voor datum 3">
            <a:extLst>
              <a:ext uri="{FF2B5EF4-FFF2-40B4-BE49-F238E27FC236}">
                <a16:creationId xmlns:a16="http://schemas.microsoft.com/office/drawing/2014/main" id="{7F8EA955-A4A4-4A8F-BBE3-3617DD2BE347}"/>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107148439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A710586-0667-4234-A664-A866FB91BFA5}"/>
              </a:ext>
            </a:extLst>
          </p:cNvPr>
          <p:cNvPicPr>
            <a:picLocks noChangeAspect="1"/>
          </p:cNvPicPr>
          <p:nvPr/>
        </p:nvPicPr>
        <p:blipFill>
          <a:blip r:embed="rId2"/>
          <a:stretch>
            <a:fillRect/>
          </a:stretch>
        </p:blipFill>
        <p:spPr>
          <a:xfrm>
            <a:off x="1140959" y="1248520"/>
            <a:ext cx="7437557" cy="2632649"/>
          </a:xfrm>
          <a:prstGeom prst="rect">
            <a:avLst/>
          </a:prstGeom>
        </p:spPr>
      </p:pic>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a:xfrm>
            <a:off x="541367" y="206078"/>
            <a:ext cx="6466262" cy="614054"/>
          </a:xfrm>
        </p:spPr>
        <p:txBody>
          <a:bodyPr/>
          <a:lstStyle/>
          <a:p>
            <a:r>
              <a:rPr lang="nl-BE" i="0" dirty="0">
                <a:solidFill>
                  <a:schemeClr val="bg1">
                    <a:lumMod val="50000"/>
                  </a:schemeClr>
                </a:solidFill>
                <a:latin typeface="+mj-lt"/>
              </a:rPr>
              <a:t>Het proces</a:t>
            </a:r>
            <a:endParaRPr lang="nl-NL" i="0" dirty="0">
              <a:solidFill>
                <a:schemeClr val="bg1">
                  <a:lumMod val="50000"/>
                </a:schemeClr>
              </a:solidFill>
              <a:latin typeface="+mj-lt"/>
            </a:endParaRPr>
          </a:p>
        </p:txBody>
      </p:sp>
      <p:grpSp>
        <p:nvGrpSpPr>
          <p:cNvPr id="11" name="Groep 10">
            <a:extLst>
              <a:ext uri="{FF2B5EF4-FFF2-40B4-BE49-F238E27FC236}">
                <a16:creationId xmlns:a16="http://schemas.microsoft.com/office/drawing/2014/main" id="{AEDB6DCE-48F3-A241-BA0A-ED2B81945028}"/>
              </a:ext>
            </a:extLst>
          </p:cNvPr>
          <p:cNvGrpSpPr/>
          <p:nvPr/>
        </p:nvGrpSpPr>
        <p:grpSpPr>
          <a:xfrm>
            <a:off x="2819370" y="594891"/>
            <a:ext cx="1620517" cy="646331"/>
            <a:chOff x="3759160" y="793187"/>
            <a:chExt cx="2160689" cy="861775"/>
          </a:xfrm>
        </p:grpSpPr>
        <p:sp>
          <p:nvSpPr>
            <p:cNvPr id="8" name="Ovaal 7">
              <a:extLst>
                <a:ext uri="{FF2B5EF4-FFF2-40B4-BE49-F238E27FC236}">
                  <a16:creationId xmlns:a16="http://schemas.microsoft.com/office/drawing/2014/main" id="{111B9428-3E85-4E89-BB36-A5EB4824B2DF}"/>
                </a:ext>
              </a:extLst>
            </p:cNvPr>
            <p:cNvSpPr/>
            <p:nvPr/>
          </p:nvSpPr>
          <p:spPr>
            <a:xfrm>
              <a:off x="3759160" y="869866"/>
              <a:ext cx="230947" cy="213039"/>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9" name="Ovaal 8">
              <a:extLst>
                <a:ext uri="{FF2B5EF4-FFF2-40B4-BE49-F238E27FC236}">
                  <a16:creationId xmlns:a16="http://schemas.microsoft.com/office/drawing/2014/main" id="{7B726E05-B3DF-4F66-A715-288CE8DEF27B}"/>
                </a:ext>
              </a:extLst>
            </p:cNvPr>
            <p:cNvSpPr/>
            <p:nvPr/>
          </p:nvSpPr>
          <p:spPr>
            <a:xfrm>
              <a:off x="3766965" y="1132395"/>
              <a:ext cx="223142" cy="21303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10" name="Rechthoek 9">
              <a:extLst>
                <a:ext uri="{FF2B5EF4-FFF2-40B4-BE49-F238E27FC236}">
                  <a16:creationId xmlns:a16="http://schemas.microsoft.com/office/drawing/2014/main" id="{0830202C-3FCE-494D-B2D2-9288C4A5FACA}"/>
                </a:ext>
              </a:extLst>
            </p:cNvPr>
            <p:cNvSpPr/>
            <p:nvPr/>
          </p:nvSpPr>
          <p:spPr>
            <a:xfrm>
              <a:off x="3990107" y="793187"/>
              <a:ext cx="1929742" cy="861775"/>
            </a:xfrm>
            <a:prstGeom prst="rect">
              <a:avLst/>
            </a:prstGeom>
          </p:spPr>
          <p:txBody>
            <a:bodyPr wrap="square">
              <a:spAutoFit/>
            </a:bodyPr>
            <a:lstStyle/>
            <a:p>
              <a:pPr defTabSz="685800"/>
              <a:r>
                <a:rPr lang="nl-BE" sz="1200" dirty="0">
                  <a:solidFill>
                    <a:prstClr val="black"/>
                  </a:solidFill>
                  <a:latin typeface="Calibri Light" panose="020F0302020204030204"/>
                </a:rPr>
                <a:t>Info van de klant</a:t>
              </a:r>
            </a:p>
            <a:p>
              <a:pPr defTabSz="685800"/>
              <a:r>
                <a:rPr lang="nl-BE" sz="1200" dirty="0">
                  <a:solidFill>
                    <a:prstClr val="black"/>
                  </a:solidFill>
                  <a:latin typeface="Calibri Light" panose="020F0302020204030204"/>
                </a:rPr>
                <a:t>Feedback van Fluvius</a:t>
              </a:r>
            </a:p>
          </p:txBody>
        </p:sp>
      </p:grpSp>
      <p:sp>
        <p:nvSpPr>
          <p:cNvPr id="20" name="Tijdelijke aanduiding voor inhoud 19">
            <a:extLst>
              <a:ext uri="{FF2B5EF4-FFF2-40B4-BE49-F238E27FC236}">
                <a16:creationId xmlns:a16="http://schemas.microsoft.com/office/drawing/2014/main" id="{8D5983E1-289F-4488-9E9F-8CDB94B3921A}"/>
              </a:ext>
            </a:extLst>
          </p:cNvPr>
          <p:cNvSpPr>
            <a:spLocks noGrp="1"/>
          </p:cNvSpPr>
          <p:nvPr>
            <p:ph idx="1"/>
          </p:nvPr>
        </p:nvSpPr>
        <p:spPr>
          <a:xfrm>
            <a:off x="5753321" y="826315"/>
            <a:ext cx="2689971" cy="422204"/>
          </a:xfrm>
        </p:spPr>
        <p:txBody>
          <a:bodyPr/>
          <a:lstStyle/>
          <a:p>
            <a:pPr marL="305991" lvl="2" indent="0">
              <a:buNone/>
            </a:pPr>
            <a:r>
              <a:rPr lang="nl-BE" i="1">
                <a:latin typeface="+mj-lt"/>
              </a:rPr>
              <a:t>Kanttekening : flow = ex-Eandis</a:t>
            </a:r>
          </a:p>
          <a:p>
            <a:pPr marL="266700" lvl="2" indent="0">
              <a:buNone/>
            </a:pPr>
            <a:r>
              <a:rPr lang="nl-BE" i="1">
                <a:latin typeface="+mj-lt"/>
              </a:rPr>
              <a:t> Ex-infrax flow is gelijkaardig</a:t>
            </a:r>
          </a:p>
        </p:txBody>
      </p:sp>
      <p:sp>
        <p:nvSpPr>
          <p:cNvPr id="24" name="Ovaal 23">
            <a:extLst>
              <a:ext uri="{FF2B5EF4-FFF2-40B4-BE49-F238E27FC236}">
                <a16:creationId xmlns:a16="http://schemas.microsoft.com/office/drawing/2014/main" id="{D99B0560-F5E0-43F5-A921-B6C0B89F8F69}"/>
              </a:ext>
            </a:extLst>
          </p:cNvPr>
          <p:cNvSpPr/>
          <p:nvPr/>
        </p:nvSpPr>
        <p:spPr>
          <a:xfrm>
            <a:off x="1321487" y="2219159"/>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5" name="Ovaal 24">
            <a:extLst>
              <a:ext uri="{FF2B5EF4-FFF2-40B4-BE49-F238E27FC236}">
                <a16:creationId xmlns:a16="http://schemas.microsoft.com/office/drawing/2014/main" id="{9508E6CE-090E-463B-9816-2A8A21C41496}"/>
              </a:ext>
            </a:extLst>
          </p:cNvPr>
          <p:cNvSpPr/>
          <p:nvPr/>
        </p:nvSpPr>
        <p:spPr>
          <a:xfrm>
            <a:off x="1321487" y="3043191"/>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6" name="Ovaal 25">
            <a:extLst>
              <a:ext uri="{FF2B5EF4-FFF2-40B4-BE49-F238E27FC236}">
                <a16:creationId xmlns:a16="http://schemas.microsoft.com/office/drawing/2014/main" id="{6E165389-3D59-4D67-A581-283DECF19A1D}"/>
              </a:ext>
            </a:extLst>
          </p:cNvPr>
          <p:cNvSpPr/>
          <p:nvPr/>
        </p:nvSpPr>
        <p:spPr>
          <a:xfrm>
            <a:off x="1321487" y="1548023"/>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7" name="Ovaal 26">
            <a:extLst>
              <a:ext uri="{FF2B5EF4-FFF2-40B4-BE49-F238E27FC236}">
                <a16:creationId xmlns:a16="http://schemas.microsoft.com/office/drawing/2014/main" id="{9BFE0D6A-EACE-4573-9FB8-01022941100D}"/>
              </a:ext>
            </a:extLst>
          </p:cNvPr>
          <p:cNvSpPr/>
          <p:nvPr/>
        </p:nvSpPr>
        <p:spPr>
          <a:xfrm>
            <a:off x="1321487" y="2096521"/>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8" name="Ovaal 27">
            <a:extLst>
              <a:ext uri="{FF2B5EF4-FFF2-40B4-BE49-F238E27FC236}">
                <a16:creationId xmlns:a16="http://schemas.microsoft.com/office/drawing/2014/main" id="{DCBC5156-174C-40FE-98F4-7D70B7939550}"/>
              </a:ext>
            </a:extLst>
          </p:cNvPr>
          <p:cNvSpPr/>
          <p:nvPr/>
        </p:nvSpPr>
        <p:spPr>
          <a:xfrm>
            <a:off x="1321487" y="2784129"/>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9" name="Ovaal 28">
            <a:extLst>
              <a:ext uri="{FF2B5EF4-FFF2-40B4-BE49-F238E27FC236}">
                <a16:creationId xmlns:a16="http://schemas.microsoft.com/office/drawing/2014/main" id="{E2379389-41FB-441C-91AC-90E1F98DAA74}"/>
              </a:ext>
            </a:extLst>
          </p:cNvPr>
          <p:cNvSpPr/>
          <p:nvPr/>
        </p:nvSpPr>
        <p:spPr>
          <a:xfrm>
            <a:off x="1326689" y="2913790"/>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30" name="Ovaal 29">
            <a:extLst>
              <a:ext uri="{FF2B5EF4-FFF2-40B4-BE49-F238E27FC236}">
                <a16:creationId xmlns:a16="http://schemas.microsoft.com/office/drawing/2014/main" id="{27D05A28-92FD-4ED1-9593-8B26AB4F5AA6}"/>
              </a:ext>
            </a:extLst>
          </p:cNvPr>
          <p:cNvSpPr/>
          <p:nvPr/>
        </p:nvSpPr>
        <p:spPr>
          <a:xfrm>
            <a:off x="1326689" y="3593029"/>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31" name="Ovaal 30">
            <a:extLst>
              <a:ext uri="{FF2B5EF4-FFF2-40B4-BE49-F238E27FC236}">
                <a16:creationId xmlns:a16="http://schemas.microsoft.com/office/drawing/2014/main" id="{8EBC4B19-19E7-4A3A-8649-A89CDA9C10C1}"/>
              </a:ext>
            </a:extLst>
          </p:cNvPr>
          <p:cNvSpPr/>
          <p:nvPr/>
        </p:nvSpPr>
        <p:spPr>
          <a:xfrm>
            <a:off x="1326689" y="2638169"/>
            <a:ext cx="1240351" cy="161759"/>
          </a:xfrm>
          <a:prstGeom prst="ellipse">
            <a:avLst/>
          </a:prstGeom>
          <a:noFill/>
          <a:ln w="28575">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18" name="PIJL-RECHTS 19">
            <a:extLst>
              <a:ext uri="{FF2B5EF4-FFF2-40B4-BE49-F238E27FC236}">
                <a16:creationId xmlns:a16="http://schemas.microsoft.com/office/drawing/2014/main" id="{9B9EC042-4E26-4F25-916E-3649934FE38E}"/>
              </a:ext>
            </a:extLst>
          </p:cNvPr>
          <p:cNvSpPr/>
          <p:nvPr/>
        </p:nvSpPr>
        <p:spPr bwMode="auto">
          <a:xfrm flipV="1">
            <a:off x="636993" y="2048976"/>
            <a:ext cx="498764" cy="507643"/>
          </a:xfrm>
          <a:prstGeom prst="rightArrow">
            <a:avLst/>
          </a:prstGeom>
          <a:solidFill>
            <a:schemeClr val="accent4"/>
          </a:solidFill>
          <a:ln w="25400" cap="flat" cmpd="sng" algn="ctr">
            <a:noFill/>
            <a:prstDash val="soli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pPr algn="ctr" defTabSz="685800" eaLnBrk="0" fontAlgn="base" hangingPunct="0">
              <a:spcBef>
                <a:spcPct val="50000"/>
              </a:spcBef>
              <a:spcAft>
                <a:spcPct val="0"/>
              </a:spcAft>
              <a:defRPr/>
            </a:pPr>
            <a:endParaRPr lang="nl-BE" sz="1200" b="1" kern="0">
              <a:solidFill>
                <a:srgbClr val="0E2B8D"/>
              </a:solidFill>
              <a:latin typeface="Arial" charset="0"/>
            </a:endParaRPr>
          </a:p>
        </p:txBody>
      </p:sp>
      <p:pic>
        <p:nvPicPr>
          <p:cNvPr id="22" name="Afbeelding 21">
            <a:extLst>
              <a:ext uri="{FF2B5EF4-FFF2-40B4-BE49-F238E27FC236}">
                <a16:creationId xmlns:a16="http://schemas.microsoft.com/office/drawing/2014/main" id="{79D6D524-645B-4149-B7D0-023D0EED7600}"/>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23" name="Afbeelding 22">
            <a:extLst>
              <a:ext uri="{FF2B5EF4-FFF2-40B4-BE49-F238E27FC236}">
                <a16:creationId xmlns:a16="http://schemas.microsoft.com/office/drawing/2014/main" id="{43C3E8B3-622D-4BDF-BD89-8BD74F1157AA}"/>
              </a:ext>
            </a:extLst>
          </p:cNvPr>
          <p:cNvPicPr>
            <a:picLocks noChangeAspect="1"/>
          </p:cNvPicPr>
          <p:nvPr/>
        </p:nvPicPr>
        <p:blipFill>
          <a:blip r:embed="rId4"/>
          <a:stretch>
            <a:fillRect/>
          </a:stretch>
        </p:blipFill>
        <p:spPr>
          <a:xfrm>
            <a:off x="5072168" y="4359633"/>
            <a:ext cx="1218155" cy="578713"/>
          </a:xfrm>
          <a:prstGeom prst="rect">
            <a:avLst/>
          </a:prstGeom>
        </p:spPr>
      </p:pic>
      <p:pic>
        <p:nvPicPr>
          <p:cNvPr id="32" name="Picture 2">
            <a:extLst>
              <a:ext uri="{FF2B5EF4-FFF2-40B4-BE49-F238E27FC236}">
                <a16:creationId xmlns:a16="http://schemas.microsoft.com/office/drawing/2014/main" id="{696AEFCE-9B0C-46E9-BF72-6290AFFE26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387" y="3995031"/>
            <a:ext cx="915566" cy="915566"/>
          </a:xfrm>
          <a:prstGeom prst="rect">
            <a:avLst/>
          </a:prstGeom>
          <a:noFill/>
          <a:extLst>
            <a:ext uri="{909E8E84-426E-40DD-AFC4-6F175D3DCCD1}">
              <a14:hiddenFill xmlns:a14="http://schemas.microsoft.com/office/drawing/2010/main">
                <a:solidFill>
                  <a:srgbClr val="FFFFFF"/>
                </a:solidFill>
              </a14:hiddenFill>
            </a:ext>
          </a:extLst>
        </p:spPr>
      </p:pic>
      <p:sp>
        <p:nvSpPr>
          <p:cNvPr id="33" name="Tijdelijke aanduiding voor datum 3">
            <a:extLst>
              <a:ext uri="{FF2B5EF4-FFF2-40B4-BE49-F238E27FC236}">
                <a16:creationId xmlns:a16="http://schemas.microsoft.com/office/drawing/2014/main" id="{08A0D7B8-CE26-461F-86B4-CC6776436FFA}"/>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13317563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a:xfrm>
            <a:off x="541367" y="206078"/>
            <a:ext cx="6466262" cy="616883"/>
          </a:xfrm>
        </p:spPr>
        <p:txBody>
          <a:bodyPr/>
          <a:lstStyle/>
          <a:p>
            <a:r>
              <a:rPr lang="nl-BE" i="0" dirty="0">
                <a:solidFill>
                  <a:schemeClr val="bg1">
                    <a:lumMod val="50000"/>
                  </a:schemeClr>
                </a:solidFill>
                <a:latin typeface="+mj-lt"/>
              </a:rPr>
              <a:t>Fase AU : “akkoord user”</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a:xfrm>
            <a:off x="541367" y="1095498"/>
            <a:ext cx="4610298" cy="3162604"/>
          </a:xfrm>
        </p:spPr>
        <p:txBody>
          <a:bodyPr/>
          <a:lstStyle/>
          <a:p>
            <a:pPr marL="0" indent="0" eaLnBrk="0" fontAlgn="base" hangingPunct="0">
              <a:lnSpc>
                <a:spcPct val="100000"/>
              </a:lnSpc>
              <a:spcBef>
                <a:spcPct val="30000"/>
              </a:spcBef>
              <a:spcAft>
                <a:spcPct val="0"/>
              </a:spcAft>
              <a:buClr>
                <a:srgbClr val="003376"/>
              </a:buClr>
              <a:buSzPct val="60000"/>
              <a:buNone/>
            </a:pPr>
            <a:r>
              <a:rPr lang="nl-BE" sz="1600" kern="0" dirty="0">
                <a:solidFill>
                  <a:schemeClr val="tx1"/>
                </a:solidFill>
              </a:rPr>
              <a:t>Klantakkoord </a:t>
            </a:r>
            <a:r>
              <a:rPr lang="nl-BE" sz="1600" kern="0" dirty="0">
                <a:solidFill>
                  <a:schemeClr val="tx1"/>
                </a:solidFill>
                <a:sym typeface="Wingdings" pitchFamily="2" charset="2"/>
              </a:rPr>
              <a:t> ALLES invullen</a:t>
            </a:r>
          </a:p>
          <a:p>
            <a:pPr marL="0" indent="0" eaLnBrk="0" fontAlgn="base" hangingPunct="0">
              <a:lnSpc>
                <a:spcPct val="100000"/>
              </a:lnSpc>
              <a:spcBef>
                <a:spcPct val="30000"/>
              </a:spcBef>
              <a:spcAft>
                <a:spcPct val="0"/>
              </a:spcAft>
              <a:buClr>
                <a:srgbClr val="003376"/>
              </a:buClr>
              <a:buSzPct val="60000"/>
              <a:buNone/>
            </a:pPr>
            <a:r>
              <a:rPr lang="nl-BE" sz="1600" kern="0" dirty="0">
                <a:solidFill>
                  <a:schemeClr val="tx1"/>
                </a:solidFill>
                <a:sym typeface="Wingdings" pitchFamily="2" charset="2"/>
              </a:rPr>
              <a:t>Definitief </a:t>
            </a:r>
            <a:r>
              <a:rPr lang="nl-BE" sz="1600" kern="0" dirty="0" err="1">
                <a:solidFill>
                  <a:schemeClr val="tx1"/>
                </a:solidFill>
                <a:sym typeface="Wingdings" pitchFamily="2" charset="2"/>
              </a:rPr>
              <a:t>eendraadschema</a:t>
            </a:r>
            <a:endParaRPr lang="nl-BE" sz="1600" kern="0" dirty="0">
              <a:solidFill>
                <a:schemeClr val="tx1"/>
              </a:solidFill>
              <a:sym typeface="Wingdings" pitchFamily="2" charset="2"/>
            </a:endParaRPr>
          </a:p>
          <a:p>
            <a:pPr marL="0" indent="0" eaLnBrk="0" fontAlgn="base" hangingPunct="0">
              <a:lnSpc>
                <a:spcPct val="100000"/>
              </a:lnSpc>
              <a:spcBef>
                <a:spcPct val="30000"/>
              </a:spcBef>
              <a:spcAft>
                <a:spcPct val="0"/>
              </a:spcAft>
              <a:buClr>
                <a:srgbClr val="003376"/>
              </a:buClr>
              <a:buSzPct val="60000"/>
              <a:buNone/>
            </a:pPr>
            <a:r>
              <a:rPr lang="nl-BE" sz="1600" kern="0" dirty="0">
                <a:solidFill>
                  <a:schemeClr val="tx1"/>
                </a:solidFill>
                <a:sym typeface="Wingdings" pitchFamily="2" charset="2"/>
              </a:rPr>
              <a:t>Definitieve inplant cabine  pdf, doch ook </a:t>
            </a:r>
            <a:r>
              <a:rPr lang="nl-BE" sz="1600" kern="0" dirty="0" err="1">
                <a:solidFill>
                  <a:schemeClr val="tx1"/>
                </a:solidFill>
                <a:sym typeface="Wingdings" pitchFamily="2" charset="2"/>
              </a:rPr>
              <a:t>dwg</a:t>
            </a:r>
            <a:r>
              <a:rPr lang="nl-BE" sz="1600" kern="0" dirty="0">
                <a:solidFill>
                  <a:schemeClr val="tx1"/>
                </a:solidFill>
                <a:sym typeface="Wingdings" pitchFamily="2" charset="2"/>
              </a:rPr>
              <a:t> / </a:t>
            </a:r>
            <a:r>
              <a:rPr lang="nl-BE" sz="1600" kern="0" dirty="0" err="1">
                <a:solidFill>
                  <a:schemeClr val="tx1"/>
                </a:solidFill>
                <a:sym typeface="Wingdings" pitchFamily="2" charset="2"/>
              </a:rPr>
              <a:t>dxf</a:t>
            </a:r>
            <a:endParaRPr lang="nl-BE" sz="1600" kern="0" dirty="0">
              <a:solidFill>
                <a:schemeClr val="tx1"/>
              </a:solidFill>
              <a:sym typeface="Wingdings" pitchFamily="2" charset="2"/>
            </a:endParaRPr>
          </a:p>
          <a:p>
            <a:pPr marL="0" indent="0" eaLnBrk="0" fontAlgn="base" hangingPunct="0">
              <a:lnSpc>
                <a:spcPct val="100000"/>
              </a:lnSpc>
              <a:spcBef>
                <a:spcPct val="30000"/>
              </a:spcBef>
              <a:spcAft>
                <a:spcPct val="0"/>
              </a:spcAft>
              <a:buClr>
                <a:srgbClr val="003376"/>
              </a:buClr>
              <a:buSzPct val="60000"/>
              <a:buNone/>
            </a:pPr>
            <a:endParaRPr lang="nl-BE" sz="1600" kern="0" dirty="0">
              <a:solidFill>
                <a:schemeClr val="tx1"/>
              </a:solidFill>
            </a:endParaRPr>
          </a:p>
          <a:p>
            <a:pPr marL="0" lvl="1" indent="0" eaLnBrk="0" fontAlgn="base" hangingPunct="0">
              <a:lnSpc>
                <a:spcPct val="100000"/>
              </a:lnSpc>
              <a:spcBef>
                <a:spcPct val="30000"/>
              </a:spcBef>
              <a:spcAft>
                <a:spcPct val="0"/>
              </a:spcAft>
              <a:buClr>
                <a:srgbClr val="003376"/>
              </a:buClr>
              <a:buSzPct val="60000"/>
              <a:buNone/>
            </a:pPr>
            <a:r>
              <a:rPr lang="nl-BE" sz="1600" kern="0" dirty="0">
                <a:solidFill>
                  <a:schemeClr val="accent2"/>
                </a:solidFill>
                <a:sym typeface="Wingdings" pitchFamily="2" charset="2"/>
              </a:rPr>
              <a:t>Standaard doorlooptijd van “AU op offerte + alle info” tot “aangesloten”  max. 90 werkdagen.</a:t>
            </a:r>
            <a:br>
              <a:rPr lang="nl-BE" sz="1600" kern="0" dirty="0">
                <a:solidFill>
                  <a:schemeClr val="accent2"/>
                </a:solidFill>
                <a:sym typeface="Wingdings" pitchFamily="2" charset="2"/>
              </a:rPr>
            </a:br>
            <a:r>
              <a:rPr lang="nl-BE" sz="1600" kern="0" dirty="0">
                <a:solidFill>
                  <a:schemeClr val="accent2"/>
                </a:solidFill>
                <a:sym typeface="Wingdings" pitchFamily="2" charset="2"/>
              </a:rPr>
              <a:t>Opgelet met aanleg, …  &gt; 90 WD!!</a:t>
            </a:r>
          </a:p>
        </p:txBody>
      </p:sp>
      <p:sp>
        <p:nvSpPr>
          <p:cNvPr id="4" name="Tijdelijke aanduiding voor datum 3">
            <a:extLst>
              <a:ext uri="{FF2B5EF4-FFF2-40B4-BE49-F238E27FC236}">
                <a16:creationId xmlns:a16="http://schemas.microsoft.com/office/drawing/2014/main" id="{A022B7F4-A487-0647-98C4-EB3773DBE4D1}"/>
              </a:ext>
            </a:extLst>
          </p:cNvPr>
          <p:cNvSpPr>
            <a:spLocks noGrp="1"/>
          </p:cNvSpPr>
          <p:nvPr>
            <p:ph type="dt" sz="half" idx="10"/>
          </p:nvPr>
        </p:nvSpPr>
        <p:spPr bwMode="gray"/>
        <p:txBody>
          <a:bodyPr/>
          <a:lstStyle/>
          <a:p>
            <a:pPr defTabSz="685800"/>
            <a:r>
              <a:rPr lang="nl-BE">
                <a:solidFill>
                  <a:prstClr val="black">
                    <a:tint val="75000"/>
                  </a:prstClr>
                </a:solidFill>
                <a:latin typeface="Calibri" panose="020F0502020204030204"/>
              </a:rPr>
              <a:t>25 feb 2021</a:t>
            </a:r>
            <a:endParaRPr lang="en-GB">
              <a:solidFill>
                <a:prstClr val="black">
                  <a:tint val="75000"/>
                </a:prstClr>
              </a:solidFill>
              <a:latin typeface="Calibri" panose="020F0502020204030204"/>
            </a:endParaRPr>
          </a:p>
        </p:txBody>
      </p:sp>
      <p:pic>
        <p:nvPicPr>
          <p:cNvPr id="10" name="Afbeelding 9" descr="Afbeelding met persoon, binnen&#10;&#10;Automatisch gegenereerde beschrijving">
            <a:extLst>
              <a:ext uri="{FF2B5EF4-FFF2-40B4-BE49-F238E27FC236}">
                <a16:creationId xmlns:a16="http://schemas.microsoft.com/office/drawing/2014/main" id="{3708A1AD-E0FD-B748-9621-D4D676E8CE2C}"/>
              </a:ext>
            </a:extLst>
          </p:cNvPr>
          <p:cNvPicPr>
            <a:picLocks noChangeAspect="1"/>
          </p:cNvPicPr>
          <p:nvPr/>
        </p:nvPicPr>
        <p:blipFill rotWithShape="1">
          <a:blip r:embed="rId3"/>
          <a:srcRect l="34459" r="35065"/>
          <a:stretch/>
        </p:blipFill>
        <p:spPr>
          <a:xfrm>
            <a:off x="5621482" y="7"/>
            <a:ext cx="3522518" cy="5143493"/>
          </a:xfrm>
          <a:prstGeom prst="rect">
            <a:avLst/>
          </a:prstGeom>
          <a:noFill/>
        </p:spPr>
      </p:pic>
    </p:spTree>
    <p:extLst>
      <p:ext uri="{BB962C8B-B14F-4D97-AF65-F5344CB8AC3E}">
        <p14:creationId xmlns:p14="http://schemas.microsoft.com/office/powerpoint/2010/main" val="41320567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A710586-0667-4234-A664-A866FB91BFA5}"/>
              </a:ext>
            </a:extLst>
          </p:cNvPr>
          <p:cNvPicPr>
            <a:picLocks noChangeAspect="1"/>
          </p:cNvPicPr>
          <p:nvPr/>
        </p:nvPicPr>
        <p:blipFill>
          <a:blip r:embed="rId2"/>
          <a:stretch>
            <a:fillRect/>
          </a:stretch>
        </p:blipFill>
        <p:spPr>
          <a:xfrm>
            <a:off x="1140959" y="1248520"/>
            <a:ext cx="7437557" cy="2632649"/>
          </a:xfrm>
          <a:prstGeom prst="rect">
            <a:avLst/>
          </a:prstGeom>
        </p:spPr>
      </p:pic>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a:xfrm>
            <a:off x="541367" y="206078"/>
            <a:ext cx="6466262" cy="614054"/>
          </a:xfrm>
        </p:spPr>
        <p:txBody>
          <a:bodyPr/>
          <a:lstStyle/>
          <a:p>
            <a:r>
              <a:rPr lang="nl-BE" i="0" dirty="0">
                <a:solidFill>
                  <a:schemeClr val="bg1">
                    <a:lumMod val="50000"/>
                  </a:schemeClr>
                </a:solidFill>
                <a:latin typeface="+mj-lt"/>
              </a:rPr>
              <a:t>Het proces</a:t>
            </a:r>
            <a:endParaRPr lang="nl-NL" i="0" dirty="0">
              <a:solidFill>
                <a:schemeClr val="bg1">
                  <a:lumMod val="50000"/>
                </a:schemeClr>
              </a:solidFill>
              <a:latin typeface="+mj-lt"/>
            </a:endParaRPr>
          </a:p>
        </p:txBody>
      </p:sp>
      <p:grpSp>
        <p:nvGrpSpPr>
          <p:cNvPr id="11" name="Groep 10">
            <a:extLst>
              <a:ext uri="{FF2B5EF4-FFF2-40B4-BE49-F238E27FC236}">
                <a16:creationId xmlns:a16="http://schemas.microsoft.com/office/drawing/2014/main" id="{AEDB6DCE-48F3-A241-BA0A-ED2B81945028}"/>
              </a:ext>
            </a:extLst>
          </p:cNvPr>
          <p:cNvGrpSpPr/>
          <p:nvPr/>
        </p:nvGrpSpPr>
        <p:grpSpPr>
          <a:xfrm>
            <a:off x="2819370" y="594891"/>
            <a:ext cx="1620517" cy="646331"/>
            <a:chOff x="3759160" y="793187"/>
            <a:chExt cx="2160689" cy="861775"/>
          </a:xfrm>
        </p:grpSpPr>
        <p:sp>
          <p:nvSpPr>
            <p:cNvPr id="8" name="Ovaal 7">
              <a:extLst>
                <a:ext uri="{FF2B5EF4-FFF2-40B4-BE49-F238E27FC236}">
                  <a16:creationId xmlns:a16="http://schemas.microsoft.com/office/drawing/2014/main" id="{111B9428-3E85-4E89-BB36-A5EB4824B2DF}"/>
                </a:ext>
              </a:extLst>
            </p:cNvPr>
            <p:cNvSpPr/>
            <p:nvPr/>
          </p:nvSpPr>
          <p:spPr>
            <a:xfrm>
              <a:off x="3759160" y="869866"/>
              <a:ext cx="230947" cy="213039"/>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9" name="Ovaal 8">
              <a:extLst>
                <a:ext uri="{FF2B5EF4-FFF2-40B4-BE49-F238E27FC236}">
                  <a16:creationId xmlns:a16="http://schemas.microsoft.com/office/drawing/2014/main" id="{7B726E05-B3DF-4F66-A715-288CE8DEF27B}"/>
                </a:ext>
              </a:extLst>
            </p:cNvPr>
            <p:cNvSpPr/>
            <p:nvPr/>
          </p:nvSpPr>
          <p:spPr>
            <a:xfrm>
              <a:off x="3766965" y="1132395"/>
              <a:ext cx="223142" cy="21303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10" name="Rechthoek 9">
              <a:extLst>
                <a:ext uri="{FF2B5EF4-FFF2-40B4-BE49-F238E27FC236}">
                  <a16:creationId xmlns:a16="http://schemas.microsoft.com/office/drawing/2014/main" id="{0830202C-3FCE-494D-B2D2-9288C4A5FACA}"/>
                </a:ext>
              </a:extLst>
            </p:cNvPr>
            <p:cNvSpPr/>
            <p:nvPr/>
          </p:nvSpPr>
          <p:spPr>
            <a:xfrm>
              <a:off x="3990107" y="793187"/>
              <a:ext cx="1929742" cy="861775"/>
            </a:xfrm>
            <a:prstGeom prst="rect">
              <a:avLst/>
            </a:prstGeom>
          </p:spPr>
          <p:txBody>
            <a:bodyPr wrap="square">
              <a:spAutoFit/>
            </a:bodyPr>
            <a:lstStyle/>
            <a:p>
              <a:pPr defTabSz="685800"/>
              <a:r>
                <a:rPr lang="nl-BE" sz="1200">
                  <a:solidFill>
                    <a:prstClr val="black"/>
                  </a:solidFill>
                  <a:latin typeface="Calibri Light" panose="020F0302020204030204"/>
                </a:rPr>
                <a:t>Info van de klant</a:t>
              </a:r>
            </a:p>
            <a:p>
              <a:pPr defTabSz="685800"/>
              <a:r>
                <a:rPr lang="nl-BE" sz="1200">
                  <a:solidFill>
                    <a:prstClr val="black"/>
                  </a:solidFill>
                  <a:latin typeface="Calibri Light" panose="020F0302020204030204"/>
                </a:rPr>
                <a:t>Feedback van Fluvius</a:t>
              </a:r>
            </a:p>
          </p:txBody>
        </p:sp>
      </p:grpSp>
      <p:sp>
        <p:nvSpPr>
          <p:cNvPr id="20" name="Tijdelijke aanduiding voor inhoud 19">
            <a:extLst>
              <a:ext uri="{FF2B5EF4-FFF2-40B4-BE49-F238E27FC236}">
                <a16:creationId xmlns:a16="http://schemas.microsoft.com/office/drawing/2014/main" id="{8D5983E1-289F-4488-9E9F-8CDB94B3921A}"/>
              </a:ext>
            </a:extLst>
          </p:cNvPr>
          <p:cNvSpPr>
            <a:spLocks noGrp="1"/>
          </p:cNvSpPr>
          <p:nvPr>
            <p:ph idx="1"/>
          </p:nvPr>
        </p:nvSpPr>
        <p:spPr>
          <a:xfrm>
            <a:off x="5753321" y="826315"/>
            <a:ext cx="2689971" cy="422204"/>
          </a:xfrm>
        </p:spPr>
        <p:txBody>
          <a:bodyPr/>
          <a:lstStyle/>
          <a:p>
            <a:pPr marL="305991" lvl="2" indent="0">
              <a:buNone/>
            </a:pPr>
            <a:r>
              <a:rPr lang="nl-BE" i="1">
                <a:latin typeface="+mj-lt"/>
              </a:rPr>
              <a:t>Kanttekening : flow = ex-Eandis</a:t>
            </a:r>
          </a:p>
          <a:p>
            <a:pPr marL="266700" lvl="2" indent="0">
              <a:buNone/>
            </a:pPr>
            <a:r>
              <a:rPr lang="nl-BE" i="1">
                <a:latin typeface="+mj-lt"/>
              </a:rPr>
              <a:t> Ex-infrax flow is gelijkaardig</a:t>
            </a:r>
          </a:p>
        </p:txBody>
      </p:sp>
      <p:sp>
        <p:nvSpPr>
          <p:cNvPr id="24" name="Ovaal 23">
            <a:extLst>
              <a:ext uri="{FF2B5EF4-FFF2-40B4-BE49-F238E27FC236}">
                <a16:creationId xmlns:a16="http://schemas.microsoft.com/office/drawing/2014/main" id="{D99B0560-F5E0-43F5-A921-B6C0B89F8F69}"/>
              </a:ext>
            </a:extLst>
          </p:cNvPr>
          <p:cNvSpPr/>
          <p:nvPr/>
        </p:nvSpPr>
        <p:spPr>
          <a:xfrm>
            <a:off x="1321487" y="2219159"/>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5" name="Ovaal 24">
            <a:extLst>
              <a:ext uri="{FF2B5EF4-FFF2-40B4-BE49-F238E27FC236}">
                <a16:creationId xmlns:a16="http://schemas.microsoft.com/office/drawing/2014/main" id="{9508E6CE-090E-463B-9816-2A8A21C41496}"/>
              </a:ext>
            </a:extLst>
          </p:cNvPr>
          <p:cNvSpPr/>
          <p:nvPr/>
        </p:nvSpPr>
        <p:spPr>
          <a:xfrm>
            <a:off x="1321487" y="3043191"/>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6" name="Ovaal 25">
            <a:extLst>
              <a:ext uri="{FF2B5EF4-FFF2-40B4-BE49-F238E27FC236}">
                <a16:creationId xmlns:a16="http://schemas.microsoft.com/office/drawing/2014/main" id="{6E165389-3D59-4D67-A581-283DECF19A1D}"/>
              </a:ext>
            </a:extLst>
          </p:cNvPr>
          <p:cNvSpPr/>
          <p:nvPr/>
        </p:nvSpPr>
        <p:spPr>
          <a:xfrm>
            <a:off x="1321487" y="1548023"/>
            <a:ext cx="1188132" cy="16201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7" name="Ovaal 26">
            <a:extLst>
              <a:ext uri="{FF2B5EF4-FFF2-40B4-BE49-F238E27FC236}">
                <a16:creationId xmlns:a16="http://schemas.microsoft.com/office/drawing/2014/main" id="{9BFE0D6A-EACE-4573-9FB8-01022941100D}"/>
              </a:ext>
            </a:extLst>
          </p:cNvPr>
          <p:cNvSpPr/>
          <p:nvPr/>
        </p:nvSpPr>
        <p:spPr>
          <a:xfrm>
            <a:off x="1321487" y="2096521"/>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8" name="Ovaal 27">
            <a:extLst>
              <a:ext uri="{FF2B5EF4-FFF2-40B4-BE49-F238E27FC236}">
                <a16:creationId xmlns:a16="http://schemas.microsoft.com/office/drawing/2014/main" id="{DCBC5156-174C-40FE-98F4-7D70B7939550}"/>
              </a:ext>
            </a:extLst>
          </p:cNvPr>
          <p:cNvSpPr/>
          <p:nvPr/>
        </p:nvSpPr>
        <p:spPr>
          <a:xfrm>
            <a:off x="1321487" y="2784129"/>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29" name="Ovaal 28">
            <a:extLst>
              <a:ext uri="{FF2B5EF4-FFF2-40B4-BE49-F238E27FC236}">
                <a16:creationId xmlns:a16="http://schemas.microsoft.com/office/drawing/2014/main" id="{E2379389-41FB-441C-91AC-90E1F98DAA74}"/>
              </a:ext>
            </a:extLst>
          </p:cNvPr>
          <p:cNvSpPr/>
          <p:nvPr/>
        </p:nvSpPr>
        <p:spPr>
          <a:xfrm>
            <a:off x="1326689" y="2913790"/>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30" name="Ovaal 29">
            <a:extLst>
              <a:ext uri="{FF2B5EF4-FFF2-40B4-BE49-F238E27FC236}">
                <a16:creationId xmlns:a16="http://schemas.microsoft.com/office/drawing/2014/main" id="{27D05A28-92FD-4ED1-9593-8B26AB4F5AA6}"/>
              </a:ext>
            </a:extLst>
          </p:cNvPr>
          <p:cNvSpPr/>
          <p:nvPr/>
        </p:nvSpPr>
        <p:spPr>
          <a:xfrm>
            <a:off x="1326689" y="3593029"/>
            <a:ext cx="1240351" cy="16175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31" name="Ovaal 30">
            <a:extLst>
              <a:ext uri="{FF2B5EF4-FFF2-40B4-BE49-F238E27FC236}">
                <a16:creationId xmlns:a16="http://schemas.microsoft.com/office/drawing/2014/main" id="{8EBC4B19-19E7-4A3A-8649-A89CDA9C10C1}"/>
              </a:ext>
            </a:extLst>
          </p:cNvPr>
          <p:cNvSpPr/>
          <p:nvPr/>
        </p:nvSpPr>
        <p:spPr>
          <a:xfrm>
            <a:off x="1326689" y="2638169"/>
            <a:ext cx="1240351" cy="161759"/>
          </a:xfrm>
          <a:prstGeom prst="ellipse">
            <a:avLst/>
          </a:prstGeom>
          <a:noFill/>
          <a:ln w="28575">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350">
              <a:solidFill>
                <a:prstClr val="white"/>
              </a:solidFill>
              <a:latin typeface="Calibri" panose="020F0502020204030204"/>
            </a:endParaRPr>
          </a:p>
        </p:txBody>
      </p:sp>
      <p:sp>
        <p:nvSpPr>
          <p:cNvPr id="18" name="PIJL-RECHTS 19">
            <a:extLst>
              <a:ext uri="{FF2B5EF4-FFF2-40B4-BE49-F238E27FC236}">
                <a16:creationId xmlns:a16="http://schemas.microsoft.com/office/drawing/2014/main" id="{9B9EC042-4E26-4F25-916E-3649934FE38E}"/>
              </a:ext>
            </a:extLst>
          </p:cNvPr>
          <p:cNvSpPr/>
          <p:nvPr/>
        </p:nvSpPr>
        <p:spPr bwMode="auto">
          <a:xfrm flipV="1">
            <a:off x="636993" y="2873135"/>
            <a:ext cx="498764" cy="507643"/>
          </a:xfrm>
          <a:prstGeom prst="rightArrow">
            <a:avLst/>
          </a:prstGeom>
          <a:solidFill>
            <a:schemeClr val="accent4"/>
          </a:solidFill>
          <a:ln w="25400" cap="flat" cmpd="sng" algn="ctr">
            <a:noFill/>
            <a:prstDash val="soli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pPr algn="ctr" defTabSz="685800" eaLnBrk="0" fontAlgn="base" hangingPunct="0">
              <a:spcBef>
                <a:spcPct val="50000"/>
              </a:spcBef>
              <a:spcAft>
                <a:spcPct val="0"/>
              </a:spcAft>
              <a:defRPr/>
            </a:pPr>
            <a:endParaRPr lang="nl-BE" sz="1200" b="1" kern="0">
              <a:solidFill>
                <a:srgbClr val="0E2B8D"/>
              </a:solidFill>
              <a:latin typeface="Arial" charset="0"/>
            </a:endParaRPr>
          </a:p>
        </p:txBody>
      </p:sp>
      <p:sp>
        <p:nvSpPr>
          <p:cNvPr id="32" name="Tijdelijke aanduiding voor datum 3">
            <a:extLst>
              <a:ext uri="{FF2B5EF4-FFF2-40B4-BE49-F238E27FC236}">
                <a16:creationId xmlns:a16="http://schemas.microsoft.com/office/drawing/2014/main" id="{7BD4471D-0231-4D2B-A254-6007346A9621}"/>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283384388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a:xfrm>
            <a:off x="541367" y="206078"/>
            <a:ext cx="6466262" cy="679321"/>
          </a:xfrm>
        </p:spPr>
        <p:txBody>
          <a:bodyPr/>
          <a:lstStyle/>
          <a:p>
            <a:r>
              <a:rPr lang="nl-BE" i="0" dirty="0">
                <a:solidFill>
                  <a:schemeClr val="bg1">
                    <a:lumMod val="50000"/>
                  </a:schemeClr>
                </a:solidFill>
                <a:latin typeface="+mj-lt"/>
              </a:rPr>
              <a:t>Fase KG : “klant gereed”</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a:xfrm>
            <a:off x="541367" y="1114425"/>
            <a:ext cx="4483437" cy="3143678"/>
          </a:xfrm>
        </p:spPr>
        <p:txBody>
          <a:bodyPr/>
          <a:lstStyle/>
          <a:p>
            <a:pPr marL="0" indent="0" eaLnBrk="0" fontAlgn="base" hangingPunct="0">
              <a:lnSpc>
                <a:spcPct val="100000"/>
              </a:lnSpc>
              <a:spcBef>
                <a:spcPct val="30000"/>
              </a:spcBef>
              <a:spcAft>
                <a:spcPct val="0"/>
              </a:spcAft>
              <a:buClr>
                <a:srgbClr val="003376"/>
              </a:buClr>
              <a:buSzPct val="60000"/>
              <a:buNone/>
            </a:pPr>
            <a:r>
              <a:rPr lang="nl-BE" sz="1600" kern="0" dirty="0">
                <a:solidFill>
                  <a:schemeClr val="tx1"/>
                </a:solidFill>
                <a:latin typeface="+mj-lt"/>
              </a:rPr>
              <a:t>U bevestigt dat installatie klaar is voor in </a:t>
            </a:r>
            <a:r>
              <a:rPr lang="nl-BE" sz="1600" kern="0" dirty="0" err="1">
                <a:solidFill>
                  <a:schemeClr val="tx1"/>
                </a:solidFill>
                <a:latin typeface="+mj-lt"/>
              </a:rPr>
              <a:t>dienstname</a:t>
            </a:r>
            <a:r>
              <a:rPr lang="nl-BE" sz="1600" kern="0" dirty="0">
                <a:solidFill>
                  <a:schemeClr val="tx1"/>
                </a:solidFill>
                <a:latin typeface="+mj-lt"/>
              </a:rPr>
              <a:t>.</a:t>
            </a:r>
          </a:p>
          <a:p>
            <a:pPr marL="0" indent="0" eaLnBrk="0" fontAlgn="base" hangingPunct="0">
              <a:lnSpc>
                <a:spcPct val="100000"/>
              </a:lnSpc>
              <a:spcBef>
                <a:spcPct val="30000"/>
              </a:spcBef>
              <a:spcAft>
                <a:spcPct val="0"/>
              </a:spcAft>
              <a:buClr>
                <a:srgbClr val="003376"/>
              </a:buClr>
              <a:buSzPct val="60000"/>
              <a:buNone/>
            </a:pPr>
            <a:endParaRPr lang="nl-BE" sz="1600" kern="0" dirty="0">
              <a:solidFill>
                <a:schemeClr val="tx1"/>
              </a:solidFill>
              <a:latin typeface="+mj-lt"/>
            </a:endParaRPr>
          </a:p>
          <a:p>
            <a:pPr marL="0" indent="0" eaLnBrk="0" fontAlgn="base" hangingPunct="0">
              <a:lnSpc>
                <a:spcPct val="100000"/>
              </a:lnSpc>
              <a:spcBef>
                <a:spcPct val="30000"/>
              </a:spcBef>
              <a:spcAft>
                <a:spcPct val="0"/>
              </a:spcAft>
              <a:buClr>
                <a:srgbClr val="003376"/>
              </a:buClr>
              <a:buSzPct val="60000"/>
              <a:buNone/>
            </a:pPr>
            <a:r>
              <a:rPr lang="nl-BE" sz="1600" kern="0" dirty="0">
                <a:solidFill>
                  <a:schemeClr val="tx1"/>
                </a:solidFill>
                <a:latin typeface="+mj-lt"/>
              </a:rPr>
              <a:t>Wij checken nog :</a:t>
            </a:r>
          </a:p>
          <a:p>
            <a:pPr marL="576263" lvl="1" indent="-214313" eaLnBrk="0" fontAlgn="base" hangingPunct="0">
              <a:lnSpc>
                <a:spcPct val="100000"/>
              </a:lnSpc>
              <a:spcBef>
                <a:spcPct val="30000"/>
              </a:spcBef>
              <a:spcAft>
                <a:spcPct val="0"/>
              </a:spcAft>
              <a:buFont typeface="Wingdings" pitchFamily="2" charset="2"/>
              <a:buChar char="§"/>
            </a:pPr>
            <a:r>
              <a:rPr lang="nl-BE" sz="1600" kern="0" dirty="0">
                <a:solidFill>
                  <a:schemeClr val="tx1"/>
                </a:solidFill>
                <a:latin typeface="+mj-lt"/>
              </a:rPr>
              <a:t>Leverancierscontract tijdig afgesloten met commerciële leverancier? (= groen licht op </a:t>
            </a:r>
            <a:r>
              <a:rPr lang="nl-BE" sz="1600" kern="0" dirty="0" err="1">
                <a:solidFill>
                  <a:schemeClr val="tx1"/>
                </a:solidFill>
                <a:latin typeface="+mj-lt"/>
              </a:rPr>
              <a:t>EANs</a:t>
            </a:r>
            <a:r>
              <a:rPr lang="nl-BE" sz="1600" kern="0" dirty="0">
                <a:solidFill>
                  <a:schemeClr val="tx1"/>
                </a:solidFill>
                <a:latin typeface="+mj-lt"/>
              </a:rPr>
              <a:t>)</a:t>
            </a:r>
          </a:p>
          <a:p>
            <a:pPr marL="576263" lvl="1" indent="-214313" eaLnBrk="0" fontAlgn="base" hangingPunct="0">
              <a:lnSpc>
                <a:spcPct val="100000"/>
              </a:lnSpc>
              <a:spcBef>
                <a:spcPct val="30000"/>
              </a:spcBef>
              <a:spcAft>
                <a:spcPct val="0"/>
              </a:spcAft>
              <a:buFont typeface="Wingdings" pitchFamily="2" charset="2"/>
              <a:buChar char="§"/>
            </a:pPr>
            <a:r>
              <a:rPr lang="nl-BE" sz="1600" kern="0" dirty="0">
                <a:solidFill>
                  <a:schemeClr val="tx1"/>
                </a:solidFill>
                <a:latin typeface="+mj-lt"/>
              </a:rPr>
              <a:t>Is aansluitcontract  ondertekend terug?</a:t>
            </a:r>
          </a:p>
          <a:p>
            <a:pPr marL="576263" lvl="1" indent="-214313" eaLnBrk="0" fontAlgn="base" hangingPunct="0">
              <a:lnSpc>
                <a:spcPct val="100000"/>
              </a:lnSpc>
              <a:spcBef>
                <a:spcPct val="30000"/>
              </a:spcBef>
              <a:spcAft>
                <a:spcPct val="0"/>
              </a:spcAft>
              <a:buFont typeface="Wingdings" pitchFamily="2" charset="2"/>
              <a:buChar char="§"/>
            </a:pPr>
            <a:r>
              <a:rPr lang="nl-BE" sz="1600" kern="0" dirty="0">
                <a:solidFill>
                  <a:schemeClr val="tx1"/>
                </a:solidFill>
                <a:latin typeface="+mj-lt"/>
              </a:rPr>
              <a:t>Keuringsverslag van cabine OK?</a:t>
            </a:r>
          </a:p>
          <a:p>
            <a:pPr marL="0" indent="0">
              <a:buNone/>
            </a:pPr>
            <a:endParaRPr lang="nl-NL" sz="1350" dirty="0">
              <a:solidFill>
                <a:schemeClr val="tx1"/>
              </a:solidFill>
              <a:latin typeface="+mj-lt"/>
            </a:endParaRPr>
          </a:p>
        </p:txBody>
      </p:sp>
      <p:sp>
        <p:nvSpPr>
          <p:cNvPr id="4" name="Tijdelijke aanduiding voor datum 3">
            <a:extLst>
              <a:ext uri="{FF2B5EF4-FFF2-40B4-BE49-F238E27FC236}">
                <a16:creationId xmlns:a16="http://schemas.microsoft.com/office/drawing/2014/main" id="{A022B7F4-A487-0647-98C4-EB3773DBE4D1}"/>
              </a:ext>
            </a:extLst>
          </p:cNvPr>
          <p:cNvSpPr>
            <a:spLocks noGrp="1"/>
          </p:cNvSpPr>
          <p:nvPr>
            <p:ph type="dt" sz="half" idx="10"/>
          </p:nvPr>
        </p:nvSpPr>
        <p:spPr bwMode="gray"/>
        <p:txBody>
          <a:bodyPr/>
          <a:lstStyle/>
          <a:p>
            <a:pPr defTabSz="685800"/>
            <a:r>
              <a:rPr lang="nl-BE">
                <a:solidFill>
                  <a:prstClr val="black">
                    <a:tint val="75000"/>
                  </a:prstClr>
                </a:solidFill>
                <a:latin typeface="Calibri" panose="020F0502020204030204"/>
              </a:rPr>
              <a:t>25 feb 2021</a:t>
            </a:r>
            <a:endParaRPr lang="en-GB">
              <a:solidFill>
                <a:prstClr val="black">
                  <a:tint val="75000"/>
                </a:prstClr>
              </a:solidFill>
              <a:latin typeface="Calibri" panose="020F0502020204030204"/>
            </a:endParaRPr>
          </a:p>
        </p:txBody>
      </p:sp>
      <p:pic>
        <p:nvPicPr>
          <p:cNvPr id="8" name="Afbeelding 7">
            <a:extLst>
              <a:ext uri="{FF2B5EF4-FFF2-40B4-BE49-F238E27FC236}">
                <a16:creationId xmlns:a16="http://schemas.microsoft.com/office/drawing/2014/main" id="{28313998-B253-554C-B800-4B64B7224CD9}"/>
              </a:ext>
            </a:extLst>
          </p:cNvPr>
          <p:cNvPicPr>
            <a:picLocks noChangeAspect="1"/>
          </p:cNvPicPr>
          <p:nvPr/>
        </p:nvPicPr>
        <p:blipFill rotWithShape="1">
          <a:blip r:embed="rId2"/>
          <a:srcRect l="45106" r="25218"/>
          <a:stretch/>
        </p:blipFill>
        <p:spPr>
          <a:xfrm>
            <a:off x="5621482" y="7"/>
            <a:ext cx="3522518" cy="5143493"/>
          </a:xfrm>
          <a:prstGeom prst="rect">
            <a:avLst/>
          </a:prstGeom>
          <a:noFill/>
        </p:spPr>
      </p:pic>
    </p:spTree>
    <p:extLst>
      <p:ext uri="{BB962C8B-B14F-4D97-AF65-F5344CB8AC3E}">
        <p14:creationId xmlns:p14="http://schemas.microsoft.com/office/powerpoint/2010/main" val="5812276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7447B3BD-FC7C-654C-81FF-8895D7A1BC60}"/>
              </a:ext>
            </a:extLst>
          </p:cNvPr>
          <p:cNvSpPr/>
          <p:nvPr/>
        </p:nvSpPr>
        <p:spPr>
          <a:xfrm>
            <a:off x="541366" y="2882988"/>
            <a:ext cx="4030633" cy="408842"/>
          </a:xfrm>
          <a:prstGeom prst="roundRect">
            <a:avLst/>
          </a:prstGeom>
          <a:solidFill>
            <a:schemeClr val="accent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nl-BE" sz="1200" err="1">
              <a:solidFill>
                <a:prstClr val="white"/>
              </a:solidFill>
              <a:latin typeface="Calibri" panose="020F0502020204030204"/>
            </a:endParaRPr>
          </a:p>
        </p:txBody>
      </p:sp>
      <p:sp>
        <p:nvSpPr>
          <p:cNvPr id="2" name="Titel 1">
            <a:extLst>
              <a:ext uri="{FF2B5EF4-FFF2-40B4-BE49-F238E27FC236}">
                <a16:creationId xmlns:a16="http://schemas.microsoft.com/office/drawing/2014/main" id="{D6268A7C-3136-FC46-822E-51567855B4E6}"/>
              </a:ext>
            </a:extLst>
          </p:cNvPr>
          <p:cNvSpPr>
            <a:spLocks noGrp="1"/>
          </p:cNvSpPr>
          <p:nvPr>
            <p:ph type="title"/>
          </p:nvPr>
        </p:nvSpPr>
        <p:spPr bwMode="gray"/>
        <p:txBody>
          <a:bodyPr/>
          <a:lstStyle/>
          <a:p>
            <a:r>
              <a:rPr lang="nl-BE" i="0" dirty="0">
                <a:solidFill>
                  <a:schemeClr val="bg1">
                    <a:lumMod val="50000"/>
                  </a:schemeClr>
                </a:solidFill>
                <a:latin typeface="+mj-lt"/>
              </a:rPr>
              <a:t>Waar, welk dossier?</a:t>
            </a:r>
            <a:endParaRPr lang="nl-NL" i="0" dirty="0">
              <a:solidFill>
                <a:schemeClr val="bg1">
                  <a:lumMod val="50000"/>
                </a:schemeClr>
              </a:solidFill>
              <a:latin typeface="+mj-lt"/>
            </a:endParaRPr>
          </a:p>
        </p:txBody>
      </p:sp>
      <p:sp>
        <p:nvSpPr>
          <p:cNvPr id="3" name="Tijdelijke aanduiding voor inhoud 2">
            <a:extLst>
              <a:ext uri="{FF2B5EF4-FFF2-40B4-BE49-F238E27FC236}">
                <a16:creationId xmlns:a16="http://schemas.microsoft.com/office/drawing/2014/main" id="{5A87E065-2C18-0944-BB17-C72B8AD6A1A3}"/>
              </a:ext>
            </a:extLst>
          </p:cNvPr>
          <p:cNvSpPr>
            <a:spLocks noGrp="1"/>
          </p:cNvSpPr>
          <p:nvPr>
            <p:ph idx="1"/>
          </p:nvPr>
        </p:nvSpPr>
        <p:spPr bwMode="gray">
          <a:xfrm>
            <a:off x="539552" y="1399084"/>
            <a:ext cx="4030633" cy="2194773"/>
          </a:xfrm>
        </p:spPr>
        <p:txBody>
          <a:bodyPr/>
          <a:lstStyle/>
          <a:p>
            <a:pPr marL="219075" lvl="1" indent="-219075" eaLnBrk="0" fontAlgn="base" hangingPunct="0">
              <a:lnSpc>
                <a:spcPct val="100000"/>
              </a:lnSpc>
              <a:spcBef>
                <a:spcPct val="30000"/>
              </a:spcBef>
              <a:spcAft>
                <a:spcPct val="0"/>
              </a:spcAft>
              <a:buClr>
                <a:srgbClr val="003376"/>
              </a:buClr>
              <a:buSzPct val="60000"/>
              <a:buNone/>
            </a:pPr>
            <a:r>
              <a:rPr lang="nl-BE" sz="1600" kern="0" dirty="0">
                <a:solidFill>
                  <a:schemeClr val="tx1"/>
                </a:solidFill>
                <a:latin typeface="+mj-lt"/>
                <a:sym typeface="Wingdings" pitchFamily="2" charset="2"/>
              </a:rPr>
              <a:t> Technisch commercieel beheer </a:t>
            </a:r>
          </a:p>
          <a:p>
            <a:pPr marL="576263" lvl="1" indent="-214313" eaLnBrk="0" fontAlgn="base" hangingPunct="0">
              <a:lnSpc>
                <a:spcPct val="100000"/>
              </a:lnSpc>
              <a:spcBef>
                <a:spcPct val="30000"/>
              </a:spcBef>
              <a:spcAft>
                <a:spcPct val="0"/>
              </a:spcAft>
              <a:buSzPct val="60000"/>
              <a:buFont typeface="Wingdings" pitchFamily="2" charset="2"/>
              <a:buChar char="§"/>
            </a:pPr>
            <a:r>
              <a:rPr lang="nl-BE" sz="1600" kern="0" dirty="0">
                <a:solidFill>
                  <a:schemeClr val="tx1"/>
                </a:solidFill>
                <a:latin typeface="+mj-lt"/>
              </a:rPr>
              <a:t>Of aansluitvermogen &gt;= 1MVA </a:t>
            </a:r>
          </a:p>
          <a:p>
            <a:pPr marL="576263" lvl="1" indent="-214313" eaLnBrk="0" fontAlgn="base" hangingPunct="0">
              <a:lnSpc>
                <a:spcPct val="100000"/>
              </a:lnSpc>
              <a:spcBef>
                <a:spcPct val="30000"/>
              </a:spcBef>
              <a:spcAft>
                <a:spcPct val="0"/>
              </a:spcAft>
              <a:buSzPct val="60000"/>
              <a:buFont typeface="Wingdings" pitchFamily="2" charset="2"/>
              <a:buChar char="§"/>
            </a:pPr>
            <a:r>
              <a:rPr lang="nl-BE" sz="1600" kern="0" dirty="0">
                <a:solidFill>
                  <a:schemeClr val="tx1"/>
                </a:solidFill>
                <a:latin typeface="+mj-lt"/>
              </a:rPr>
              <a:t>Of decentrale productie &gt;= 400 kVA</a:t>
            </a:r>
          </a:p>
          <a:p>
            <a:pPr marL="219075" indent="-219075" eaLnBrk="0" fontAlgn="base" hangingPunct="0">
              <a:lnSpc>
                <a:spcPct val="100000"/>
              </a:lnSpc>
              <a:spcBef>
                <a:spcPct val="30000"/>
              </a:spcBef>
              <a:spcAft>
                <a:spcPct val="0"/>
              </a:spcAft>
              <a:buClr>
                <a:srgbClr val="003376"/>
              </a:buClr>
              <a:buSzPct val="60000"/>
              <a:buNone/>
            </a:pPr>
            <a:r>
              <a:rPr lang="nl-BE" sz="1600" kern="0" dirty="0">
                <a:solidFill>
                  <a:schemeClr val="tx1"/>
                </a:solidFill>
                <a:latin typeface="+mj-lt"/>
              </a:rPr>
              <a:t>Mailadres : </a:t>
            </a:r>
            <a:r>
              <a:rPr lang="nl-BE" sz="1600" kern="0" dirty="0">
                <a:solidFill>
                  <a:schemeClr val="tx1"/>
                </a:solidFill>
                <a:latin typeface="+mj-lt"/>
                <a:hlinkClick r:id="rId3">
                  <a:extLst>
                    <a:ext uri="{A12FA001-AC4F-418D-AE19-62706E023703}">
                      <ahyp:hlinkClr xmlns:ahyp="http://schemas.microsoft.com/office/drawing/2018/hyperlinkcolor" val="tx"/>
                    </a:ext>
                  </a:extLst>
                </a:hlinkClick>
              </a:rPr>
              <a:t>tcb@fluvius.be</a:t>
            </a:r>
            <a:r>
              <a:rPr lang="nl-BE" sz="1600" kern="0" dirty="0">
                <a:solidFill>
                  <a:schemeClr val="tx1"/>
                </a:solidFill>
                <a:latin typeface="+mj-lt"/>
              </a:rPr>
              <a:t> </a:t>
            </a:r>
          </a:p>
          <a:p>
            <a:pPr marL="219075" indent="-219075" eaLnBrk="0" fontAlgn="base" hangingPunct="0">
              <a:lnSpc>
                <a:spcPct val="100000"/>
              </a:lnSpc>
              <a:spcBef>
                <a:spcPct val="30000"/>
              </a:spcBef>
              <a:spcAft>
                <a:spcPct val="0"/>
              </a:spcAft>
              <a:buClr>
                <a:srgbClr val="003376"/>
              </a:buClr>
              <a:buSzPct val="60000"/>
              <a:buNone/>
            </a:pPr>
            <a:endParaRPr lang="nl-BE" sz="1350" u="sng" kern="0" dirty="0">
              <a:solidFill>
                <a:schemeClr val="tx1"/>
              </a:solidFill>
              <a:latin typeface="+mj-lt"/>
              <a:sym typeface="Wingdings" pitchFamily="2" charset="2"/>
            </a:endParaRPr>
          </a:p>
          <a:p>
            <a:pPr marL="219075" indent="-219075" eaLnBrk="0" fontAlgn="base" hangingPunct="0">
              <a:lnSpc>
                <a:spcPct val="100000"/>
              </a:lnSpc>
              <a:spcBef>
                <a:spcPct val="30000"/>
              </a:spcBef>
              <a:spcAft>
                <a:spcPct val="0"/>
              </a:spcAft>
              <a:buClr>
                <a:srgbClr val="003376"/>
              </a:buClr>
              <a:buSzPct val="60000"/>
              <a:buNone/>
            </a:pPr>
            <a:r>
              <a:rPr lang="nl-BE" sz="1600" kern="0" dirty="0">
                <a:solidFill>
                  <a:schemeClr val="tx1"/>
                </a:solidFill>
                <a:latin typeface="+mj-lt"/>
                <a:sym typeface="Wingdings" pitchFamily="2" charset="2"/>
              </a:rPr>
              <a:t>Altijd dossier nummer (4*******) vermelden!</a:t>
            </a:r>
            <a:endParaRPr lang="nl-NL" sz="1600" dirty="0">
              <a:solidFill>
                <a:schemeClr val="tx1"/>
              </a:solidFill>
              <a:latin typeface="+mj-lt"/>
            </a:endParaRPr>
          </a:p>
        </p:txBody>
      </p:sp>
      <p:pic>
        <p:nvPicPr>
          <p:cNvPr id="8" name="Afbeelding 7">
            <a:extLst>
              <a:ext uri="{FF2B5EF4-FFF2-40B4-BE49-F238E27FC236}">
                <a16:creationId xmlns:a16="http://schemas.microsoft.com/office/drawing/2014/main" id="{2E8D046A-D667-4352-B7ED-DC321905DD19}"/>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E8536EB5-6B1A-420A-8046-1DA5A645871C}"/>
              </a:ext>
            </a:extLst>
          </p:cNvPr>
          <p:cNvPicPr>
            <a:picLocks noChangeAspect="1"/>
          </p:cNvPicPr>
          <p:nvPr/>
        </p:nvPicPr>
        <p:blipFill>
          <a:blip r:embed="rId5"/>
          <a:stretch>
            <a:fillRect/>
          </a:stretch>
        </p:blipFill>
        <p:spPr>
          <a:xfrm>
            <a:off x="5072168" y="4359633"/>
            <a:ext cx="1218155" cy="578713"/>
          </a:xfrm>
          <a:prstGeom prst="rect">
            <a:avLst/>
          </a:prstGeom>
        </p:spPr>
      </p:pic>
      <p:pic>
        <p:nvPicPr>
          <p:cNvPr id="10" name="Picture 2">
            <a:extLst>
              <a:ext uri="{FF2B5EF4-FFF2-40B4-BE49-F238E27FC236}">
                <a16:creationId xmlns:a16="http://schemas.microsoft.com/office/drawing/2014/main" id="{7CF3295F-FDA7-43D8-BAB0-AC331CA156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387" y="3995031"/>
            <a:ext cx="915566" cy="915566"/>
          </a:xfrm>
          <a:prstGeom prst="rect">
            <a:avLst/>
          </a:prstGeom>
          <a:noFill/>
          <a:extLst>
            <a:ext uri="{909E8E84-426E-40DD-AFC4-6F175D3DCCD1}">
              <a14:hiddenFill xmlns:a14="http://schemas.microsoft.com/office/drawing/2010/main">
                <a:solidFill>
                  <a:srgbClr val="FFFFFF"/>
                </a:solidFill>
              </a14:hiddenFill>
            </a:ext>
          </a:extLst>
        </p:spPr>
      </p:pic>
      <p:sp>
        <p:nvSpPr>
          <p:cNvPr id="11" name="Tijdelijke aanduiding voor datum 3">
            <a:extLst>
              <a:ext uri="{FF2B5EF4-FFF2-40B4-BE49-F238E27FC236}">
                <a16:creationId xmlns:a16="http://schemas.microsoft.com/office/drawing/2014/main" id="{2F38426F-754C-478A-874F-8862F7C82E16}"/>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62588497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AFAFC95-753F-4E13-831A-78C4566DACB6}"/>
              </a:ext>
            </a:extLst>
          </p:cNvPr>
          <p:cNvPicPr>
            <a:picLocks noChangeAspect="1"/>
          </p:cNvPicPr>
          <p:nvPr/>
        </p:nvPicPr>
        <p:blipFill>
          <a:blip r:embed="rId2"/>
          <a:stretch>
            <a:fillRect/>
          </a:stretch>
        </p:blipFill>
        <p:spPr>
          <a:xfrm>
            <a:off x="239018" y="301671"/>
            <a:ext cx="8571347" cy="4089169"/>
          </a:xfrm>
          <a:prstGeom prst="rect">
            <a:avLst/>
          </a:prstGeom>
        </p:spPr>
      </p:pic>
      <p:sp>
        <p:nvSpPr>
          <p:cNvPr id="10" name="Tijdelijke aanduiding voor datum 3">
            <a:extLst>
              <a:ext uri="{FF2B5EF4-FFF2-40B4-BE49-F238E27FC236}">
                <a16:creationId xmlns:a16="http://schemas.microsoft.com/office/drawing/2014/main" id="{C5317824-9EF9-4F40-BC27-486D04233C1F}"/>
              </a:ext>
            </a:extLst>
          </p:cNvPr>
          <p:cNvSpPr>
            <a:spLocks noGrp="1"/>
          </p:cNvSpPr>
          <p:nvPr>
            <p:ph type="dt" sz="half" idx="10"/>
          </p:nvPr>
        </p:nvSpPr>
        <p:spPr>
          <a:xfrm>
            <a:off x="7308304" y="4734274"/>
            <a:ext cx="828675" cy="205978"/>
          </a:xfrm>
        </p:spPr>
        <p:txBody>
          <a:bodyPr/>
          <a:lstStyle/>
          <a:p>
            <a:fld id="{61C5E278-EAE5-4EF4-8193-3A7D40EA3D88}" type="datetime1">
              <a:rPr lang="nl-BE" smtClean="0"/>
              <a:t>29/04/2021</a:t>
            </a:fld>
            <a:endParaRPr lang="nl-BE"/>
          </a:p>
        </p:txBody>
      </p:sp>
    </p:spTree>
    <p:extLst>
      <p:ext uri="{BB962C8B-B14F-4D97-AF65-F5344CB8AC3E}">
        <p14:creationId xmlns:p14="http://schemas.microsoft.com/office/powerpoint/2010/main" val="164260226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70"/>
            <a:ext cx="6984776" cy="3564396"/>
          </a:xfrm>
        </p:spPr>
        <p:txBody>
          <a:bodyPr>
            <a:noAutofit/>
          </a:bodyPr>
          <a:lstStyle/>
          <a:p>
            <a:r>
              <a:rPr lang="nl-NL" sz="2000" dirty="0"/>
              <a:t>Welkom</a:t>
            </a:r>
          </a:p>
          <a:p>
            <a:r>
              <a:rPr lang="nl-NL" sz="2000" dirty="0"/>
              <a:t>Lessen uit de marktbevraging van De Lijn</a:t>
            </a:r>
          </a:p>
          <a:p>
            <a:r>
              <a:rPr lang="nl-NL" sz="2000" dirty="0"/>
              <a:t>Principes en technologische keuze voor emissievrij OV</a:t>
            </a:r>
          </a:p>
          <a:p>
            <a:r>
              <a:rPr lang="nl-NL" sz="2000" dirty="0"/>
              <a:t>Energievoorziening op de stelplaatsen</a:t>
            </a:r>
          </a:p>
          <a:p>
            <a:r>
              <a:rPr lang="nl-NL" sz="2000" dirty="0"/>
              <a:t>Hoe kunnen exploitanten zich voorbereiden op deze transitie</a:t>
            </a:r>
            <a:r>
              <a:rPr lang="nl-BE" sz="2000" dirty="0"/>
              <a:t>?</a:t>
            </a:r>
          </a:p>
          <a:p>
            <a:r>
              <a:rPr lang="nl-BE" sz="2000" dirty="0"/>
              <a:t>Vragen…</a:t>
            </a:r>
          </a:p>
          <a:p>
            <a:r>
              <a:rPr lang="nl-BE" sz="2000" dirty="0"/>
              <a:t>Slotwoord</a:t>
            </a:r>
            <a:endParaRPr lang="nl-NL" sz="2000" dirty="0"/>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Agenda</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48</a:t>
            </a:fld>
            <a:endParaRPr lang="nl-BE"/>
          </a:p>
        </p:txBody>
      </p:sp>
      <p:pic>
        <p:nvPicPr>
          <p:cNvPr id="7" name="Tijdelijke aanduiding voor inhoud 13">
            <a:extLst>
              <a:ext uri="{FF2B5EF4-FFF2-40B4-BE49-F238E27FC236}">
                <a16:creationId xmlns:a16="http://schemas.microsoft.com/office/drawing/2014/main" id="{73F90882-DE94-461D-9D56-A33845B70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2075482C-540B-4126-9EC7-0B46F9A68B1B}"/>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1FA497A3-AF9C-45DE-B4CF-96EB737D22F5}"/>
              </a:ext>
            </a:extLst>
          </p:cNvPr>
          <p:cNvPicPr>
            <a:picLocks noChangeAspect="1"/>
          </p:cNvPicPr>
          <p:nvPr/>
        </p:nvPicPr>
        <p:blipFill>
          <a:blip r:embed="rId4"/>
          <a:stretch>
            <a:fillRect/>
          </a:stretch>
        </p:blipFill>
        <p:spPr>
          <a:xfrm>
            <a:off x="5072168" y="4359633"/>
            <a:ext cx="1218155" cy="578713"/>
          </a:xfrm>
          <a:prstGeom prst="rect">
            <a:avLst/>
          </a:prstGeom>
        </p:spPr>
      </p:pic>
      <p:sp>
        <p:nvSpPr>
          <p:cNvPr id="11" name="Rechthoek: afgeronde hoeken 10">
            <a:extLst>
              <a:ext uri="{FF2B5EF4-FFF2-40B4-BE49-F238E27FC236}">
                <a16:creationId xmlns:a16="http://schemas.microsoft.com/office/drawing/2014/main" id="{ED343C87-223F-4DC6-B187-E2EEE7C2DDE4}"/>
              </a:ext>
            </a:extLst>
          </p:cNvPr>
          <p:cNvSpPr/>
          <p:nvPr/>
        </p:nvSpPr>
        <p:spPr>
          <a:xfrm>
            <a:off x="611560" y="2383421"/>
            <a:ext cx="7560840" cy="476361"/>
          </a:xfrm>
          <a:prstGeom prst="roundRect">
            <a:avLst/>
          </a:pr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Tree>
    <p:extLst>
      <p:ext uri="{BB962C8B-B14F-4D97-AF65-F5344CB8AC3E}">
        <p14:creationId xmlns:p14="http://schemas.microsoft.com/office/powerpoint/2010/main" val="3336795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91302D5-8007-4DBB-93F1-3F959D8B6E45}"/>
              </a:ext>
            </a:extLst>
          </p:cNvPr>
          <p:cNvSpPr>
            <a:spLocks noGrp="1"/>
          </p:cNvSpPr>
          <p:nvPr>
            <p:ph type="title"/>
          </p:nvPr>
        </p:nvSpPr>
        <p:spPr/>
        <p:txBody>
          <a:bodyPr/>
          <a:lstStyle/>
          <a:p>
            <a:r>
              <a:rPr lang="nl-NL" sz="2400" dirty="0"/>
              <a:t>Waarom nu investeren in duurzaam openbaar vervoer? </a:t>
            </a:r>
            <a:endParaRPr lang="nl-BE" sz="2400" dirty="0"/>
          </a:p>
        </p:txBody>
      </p:sp>
      <p:sp>
        <p:nvSpPr>
          <p:cNvPr id="4" name="Tijdelijke aanduiding voor datum 3">
            <a:extLst>
              <a:ext uri="{FF2B5EF4-FFF2-40B4-BE49-F238E27FC236}">
                <a16:creationId xmlns:a16="http://schemas.microsoft.com/office/drawing/2014/main" id="{FF484B98-6325-40AE-8599-2247A70A8B1E}"/>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A90A425-0737-41D6-940A-A15183259663}"/>
              </a:ext>
            </a:extLst>
          </p:cNvPr>
          <p:cNvSpPr>
            <a:spLocks noGrp="1"/>
          </p:cNvSpPr>
          <p:nvPr>
            <p:ph type="sldNum" sz="quarter" idx="12"/>
          </p:nvPr>
        </p:nvSpPr>
        <p:spPr/>
        <p:txBody>
          <a:bodyPr/>
          <a:lstStyle/>
          <a:p>
            <a:fld id="{167A4CF4-025F-4CA6-AD81-FEEEE251C797}" type="slidenum">
              <a:rPr lang="nl-BE" smtClean="0"/>
              <a:t>49</a:t>
            </a:fld>
            <a:endParaRPr lang="nl-BE"/>
          </a:p>
        </p:txBody>
      </p:sp>
      <p:sp>
        <p:nvSpPr>
          <p:cNvPr id="8" name="Rechthoek: afgeronde hoeken 7">
            <a:extLst>
              <a:ext uri="{FF2B5EF4-FFF2-40B4-BE49-F238E27FC236}">
                <a16:creationId xmlns:a16="http://schemas.microsoft.com/office/drawing/2014/main" id="{2F696D23-EE65-4094-9026-82933A345F5F}"/>
              </a:ext>
            </a:extLst>
          </p:cNvPr>
          <p:cNvSpPr/>
          <p:nvPr/>
        </p:nvSpPr>
        <p:spPr>
          <a:xfrm>
            <a:off x="360003" y="1017395"/>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1. </a:t>
            </a:r>
            <a:br>
              <a:rPr lang="nl-BE" sz="2000" dirty="0">
                <a:ln>
                  <a:noFill/>
                </a:ln>
                <a:solidFill>
                  <a:schemeClr val="bg1"/>
                </a:solidFill>
              </a:rPr>
            </a:br>
            <a:r>
              <a:rPr lang="nl-BE" sz="2000" dirty="0">
                <a:ln>
                  <a:noFill/>
                </a:ln>
                <a:solidFill>
                  <a:schemeClr val="bg1"/>
                </a:solidFill>
              </a:rPr>
              <a:t>Milieu</a:t>
            </a:r>
          </a:p>
        </p:txBody>
      </p:sp>
      <p:sp>
        <p:nvSpPr>
          <p:cNvPr id="9" name="Rechthoek: afgeronde hoeken 8">
            <a:extLst>
              <a:ext uri="{FF2B5EF4-FFF2-40B4-BE49-F238E27FC236}">
                <a16:creationId xmlns:a16="http://schemas.microsoft.com/office/drawing/2014/main" id="{5EC67C4F-5290-4624-B27A-1342594D9494}"/>
              </a:ext>
            </a:extLst>
          </p:cNvPr>
          <p:cNvSpPr/>
          <p:nvPr/>
        </p:nvSpPr>
        <p:spPr>
          <a:xfrm>
            <a:off x="2565115" y="1017395"/>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2. </a:t>
            </a:r>
            <a:br>
              <a:rPr lang="nl-BE" sz="2000" dirty="0">
                <a:ln>
                  <a:noFill/>
                </a:ln>
                <a:solidFill>
                  <a:schemeClr val="bg1"/>
                </a:solidFill>
              </a:rPr>
            </a:br>
            <a:r>
              <a:rPr lang="nl-BE" sz="2000" dirty="0">
                <a:ln>
                  <a:noFill/>
                </a:ln>
                <a:solidFill>
                  <a:schemeClr val="bg1"/>
                </a:solidFill>
              </a:rPr>
              <a:t>Overheid</a:t>
            </a:r>
          </a:p>
        </p:txBody>
      </p:sp>
      <p:sp>
        <p:nvSpPr>
          <p:cNvPr id="10" name="Rechthoek: afgeronde hoeken 9">
            <a:extLst>
              <a:ext uri="{FF2B5EF4-FFF2-40B4-BE49-F238E27FC236}">
                <a16:creationId xmlns:a16="http://schemas.microsoft.com/office/drawing/2014/main" id="{2A2B3EED-A9F9-4817-AC8A-36679DB94DB6}"/>
              </a:ext>
            </a:extLst>
          </p:cNvPr>
          <p:cNvSpPr/>
          <p:nvPr/>
        </p:nvSpPr>
        <p:spPr>
          <a:xfrm>
            <a:off x="4770227" y="1017395"/>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3. </a:t>
            </a:r>
            <a:br>
              <a:rPr lang="nl-BE" sz="2000" dirty="0">
                <a:ln>
                  <a:noFill/>
                </a:ln>
                <a:solidFill>
                  <a:schemeClr val="bg1"/>
                </a:solidFill>
              </a:rPr>
            </a:br>
            <a:r>
              <a:rPr lang="nl-BE" sz="2000" dirty="0">
                <a:ln>
                  <a:noFill/>
                </a:ln>
                <a:solidFill>
                  <a:schemeClr val="bg1"/>
                </a:solidFill>
              </a:rPr>
              <a:t>Plan duurzaam openbaar vervoer </a:t>
            </a:r>
          </a:p>
        </p:txBody>
      </p:sp>
      <p:sp>
        <p:nvSpPr>
          <p:cNvPr id="11" name="Rechthoek: afgeronde hoeken 10">
            <a:extLst>
              <a:ext uri="{FF2B5EF4-FFF2-40B4-BE49-F238E27FC236}">
                <a16:creationId xmlns:a16="http://schemas.microsoft.com/office/drawing/2014/main" id="{70DB048F-E4AC-4867-9734-D7C8F439C742}"/>
              </a:ext>
            </a:extLst>
          </p:cNvPr>
          <p:cNvSpPr/>
          <p:nvPr/>
        </p:nvSpPr>
        <p:spPr>
          <a:xfrm>
            <a:off x="6975339" y="1017395"/>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4. </a:t>
            </a:r>
            <a:br>
              <a:rPr lang="nl-BE" sz="2000" dirty="0">
                <a:ln>
                  <a:noFill/>
                </a:ln>
                <a:solidFill>
                  <a:schemeClr val="bg1"/>
                </a:solidFill>
              </a:rPr>
            </a:br>
            <a:r>
              <a:rPr lang="nl-BE" sz="2000" dirty="0">
                <a:ln>
                  <a:noFill/>
                </a:ln>
                <a:solidFill>
                  <a:schemeClr val="bg1"/>
                </a:solidFill>
              </a:rPr>
              <a:t>Emissievrij rijden bij exploitanten</a:t>
            </a:r>
          </a:p>
        </p:txBody>
      </p:sp>
      <p:sp>
        <p:nvSpPr>
          <p:cNvPr id="12" name="Rechthoek: afgeronde hoeken 11">
            <a:extLst>
              <a:ext uri="{FF2B5EF4-FFF2-40B4-BE49-F238E27FC236}">
                <a16:creationId xmlns:a16="http://schemas.microsoft.com/office/drawing/2014/main" id="{1BCAA500-29C6-4B77-A2BC-ECD8DE4FF52C}"/>
              </a:ext>
            </a:extLst>
          </p:cNvPr>
          <p:cNvSpPr/>
          <p:nvPr/>
        </p:nvSpPr>
        <p:spPr>
          <a:xfrm>
            <a:off x="1475657" y="2931790"/>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5. </a:t>
            </a:r>
            <a:br>
              <a:rPr lang="nl-BE" sz="2000" dirty="0">
                <a:ln>
                  <a:noFill/>
                </a:ln>
                <a:solidFill>
                  <a:schemeClr val="bg1"/>
                </a:solidFill>
              </a:rPr>
            </a:br>
            <a:r>
              <a:rPr lang="nl-BE" sz="2000" dirty="0">
                <a:solidFill>
                  <a:schemeClr val="bg1"/>
                </a:solidFill>
              </a:rPr>
              <a:t>Bewezen technologie</a:t>
            </a:r>
            <a:endParaRPr lang="nl-BE" sz="2000" dirty="0">
              <a:ln>
                <a:noFill/>
              </a:ln>
              <a:solidFill>
                <a:schemeClr val="bg1"/>
              </a:solidFill>
            </a:endParaRPr>
          </a:p>
        </p:txBody>
      </p:sp>
      <p:sp>
        <p:nvSpPr>
          <p:cNvPr id="13" name="Rechthoek: afgeronde hoeken 12">
            <a:extLst>
              <a:ext uri="{FF2B5EF4-FFF2-40B4-BE49-F238E27FC236}">
                <a16:creationId xmlns:a16="http://schemas.microsoft.com/office/drawing/2014/main" id="{463B09DD-CA56-4E32-99AC-BE2ABDA1DABD}"/>
              </a:ext>
            </a:extLst>
          </p:cNvPr>
          <p:cNvSpPr/>
          <p:nvPr/>
        </p:nvSpPr>
        <p:spPr>
          <a:xfrm>
            <a:off x="3780378" y="2931790"/>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6. </a:t>
            </a:r>
            <a:br>
              <a:rPr lang="nl-BE" sz="2000" dirty="0">
                <a:ln>
                  <a:noFill/>
                </a:ln>
                <a:solidFill>
                  <a:schemeClr val="bg1"/>
                </a:solidFill>
              </a:rPr>
            </a:br>
            <a:r>
              <a:rPr lang="nl-BE" sz="2000" dirty="0">
                <a:ln>
                  <a:noFill/>
                </a:ln>
                <a:solidFill>
                  <a:schemeClr val="bg1"/>
                </a:solidFill>
              </a:rPr>
              <a:t>Vervangingen vloot</a:t>
            </a:r>
          </a:p>
        </p:txBody>
      </p:sp>
      <p:sp>
        <p:nvSpPr>
          <p:cNvPr id="14" name="Rechthoek: afgeronde hoeken 13">
            <a:extLst>
              <a:ext uri="{FF2B5EF4-FFF2-40B4-BE49-F238E27FC236}">
                <a16:creationId xmlns:a16="http://schemas.microsoft.com/office/drawing/2014/main" id="{A6D82242-E65C-44C5-B8F2-73EED1BE316E}"/>
              </a:ext>
            </a:extLst>
          </p:cNvPr>
          <p:cNvSpPr/>
          <p:nvPr/>
        </p:nvSpPr>
        <p:spPr>
          <a:xfrm>
            <a:off x="6085099" y="2931790"/>
            <a:ext cx="1806671" cy="1656184"/>
          </a:xfrm>
          <a:prstGeom prst="roundRect">
            <a:avLst/>
          </a:prstGeom>
          <a:solidFill>
            <a:srgbClr val="00B05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rPr>
              <a:t>7. </a:t>
            </a:r>
            <a:br>
              <a:rPr lang="nl-BE" sz="2000" dirty="0">
                <a:ln>
                  <a:noFill/>
                </a:ln>
                <a:solidFill>
                  <a:schemeClr val="bg1"/>
                </a:solidFill>
              </a:rPr>
            </a:br>
            <a:r>
              <a:rPr lang="nl-BE" sz="2000" dirty="0">
                <a:ln>
                  <a:noFill/>
                </a:ln>
                <a:solidFill>
                  <a:schemeClr val="bg1"/>
                </a:solidFill>
              </a:rPr>
              <a:t>Ervaring opdoen</a:t>
            </a:r>
          </a:p>
        </p:txBody>
      </p:sp>
    </p:spTree>
    <p:extLst>
      <p:ext uri="{BB962C8B-B14F-4D97-AF65-F5344CB8AC3E}">
        <p14:creationId xmlns:p14="http://schemas.microsoft.com/office/powerpoint/2010/main" val="4481276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588804" y="987574"/>
            <a:ext cx="7071249" cy="3456383"/>
          </a:xfrm>
        </p:spPr>
        <p:txBody>
          <a:bodyPr>
            <a:normAutofit fontScale="70000" lnSpcReduction="20000"/>
          </a:bodyPr>
          <a:lstStyle/>
          <a:p>
            <a:pPr defTabSz="1219170"/>
            <a:r>
              <a:rPr lang="nl-BE" sz="2600" b="1" dirty="0">
                <a:solidFill>
                  <a:srgbClr val="595959"/>
                </a:solidFill>
              </a:rPr>
              <a:t>Leefmilieu</a:t>
            </a:r>
            <a:r>
              <a:rPr lang="nl-BE" sz="2600" dirty="0">
                <a:solidFill>
                  <a:srgbClr val="595959"/>
                </a:solidFill>
              </a:rPr>
              <a:t>: zoveel mogelijk </a:t>
            </a:r>
            <a:r>
              <a:rPr lang="nl-BE" sz="2600" u="sng" dirty="0">
                <a:solidFill>
                  <a:srgbClr val="595959"/>
                </a:solidFill>
              </a:rPr>
              <a:t>emissievrij rijden in </a:t>
            </a:r>
            <a:br>
              <a:rPr lang="nl-BE" sz="2600" u="sng" dirty="0">
                <a:solidFill>
                  <a:srgbClr val="595959"/>
                </a:solidFill>
              </a:rPr>
            </a:br>
            <a:r>
              <a:rPr lang="nl-BE" sz="2600" u="sng" dirty="0">
                <a:solidFill>
                  <a:srgbClr val="595959"/>
                </a:solidFill>
              </a:rPr>
              <a:t>dichtbevolkte regio’s, steden</a:t>
            </a:r>
          </a:p>
          <a:p>
            <a:pPr marL="0" indent="0" defTabSz="1219170">
              <a:buNone/>
            </a:pPr>
            <a:r>
              <a:rPr lang="nl-BE" sz="2300" dirty="0">
                <a:solidFill>
                  <a:srgbClr val="595959"/>
                </a:solidFill>
              </a:rPr>
              <a:t>Verminderen schadelijke en giftige stoffen voor mens en dier:</a:t>
            </a:r>
          </a:p>
          <a:p>
            <a:pPr lvl="1" defTabSz="1219170"/>
            <a:r>
              <a:rPr lang="nl-BE" sz="2300" dirty="0">
                <a:solidFill>
                  <a:srgbClr val="595959"/>
                </a:solidFill>
              </a:rPr>
              <a:t>CO: ontstaat o.a. door onvolledige verbranding van fossiele brandstoffen</a:t>
            </a:r>
          </a:p>
          <a:p>
            <a:pPr lvl="1" defTabSz="1219170"/>
            <a:r>
              <a:rPr lang="nl-BE" sz="2300" dirty="0" err="1">
                <a:solidFill>
                  <a:srgbClr val="595959"/>
                </a:solidFill>
              </a:rPr>
              <a:t>NO</a:t>
            </a:r>
            <a:r>
              <a:rPr lang="nl-BE" sz="2300" baseline="-10000" dirty="0" err="1">
                <a:solidFill>
                  <a:srgbClr val="595959"/>
                </a:solidFill>
              </a:rPr>
              <a:t>x</a:t>
            </a:r>
            <a:r>
              <a:rPr lang="nl-BE" sz="2300" baseline="-10000" dirty="0">
                <a:solidFill>
                  <a:srgbClr val="595959"/>
                </a:solidFill>
              </a:rPr>
              <a:t> </a:t>
            </a:r>
            <a:r>
              <a:rPr lang="nl-BE" sz="2300" dirty="0">
                <a:solidFill>
                  <a:srgbClr val="595959"/>
                </a:solidFill>
              </a:rPr>
              <a:t>: ontstaat o.a. bij verbranding van koolwaterstof in motor bij voldoende hoge temperatuur</a:t>
            </a:r>
          </a:p>
          <a:p>
            <a:pPr lvl="1" defTabSz="1219170"/>
            <a:r>
              <a:rPr lang="nl-BE" sz="2300" dirty="0">
                <a:solidFill>
                  <a:srgbClr val="595959"/>
                </a:solidFill>
              </a:rPr>
              <a:t>Fijn stof: verzamelnaam voor microscopisch kleine deeltjes van gemengde samenstelling, ontstaat op vele manieren</a:t>
            </a:r>
            <a:br>
              <a:rPr lang="nl-BE" sz="2400" dirty="0">
                <a:solidFill>
                  <a:srgbClr val="595959"/>
                </a:solidFill>
              </a:rPr>
            </a:br>
            <a:endParaRPr lang="nl-BE" sz="2400" dirty="0">
              <a:solidFill>
                <a:srgbClr val="595959"/>
              </a:solidFill>
            </a:endParaRPr>
          </a:p>
          <a:p>
            <a:pPr defTabSz="1219170"/>
            <a:r>
              <a:rPr lang="nl-BE" sz="2600" b="1" dirty="0">
                <a:solidFill>
                  <a:srgbClr val="595959"/>
                </a:solidFill>
              </a:rPr>
              <a:t>Klimaat</a:t>
            </a:r>
            <a:r>
              <a:rPr lang="nl-BE" sz="2600" dirty="0">
                <a:solidFill>
                  <a:srgbClr val="595959"/>
                </a:solidFill>
              </a:rPr>
              <a:t>: zoveel mogelijk </a:t>
            </a:r>
            <a:r>
              <a:rPr lang="nl-BE" sz="2600" u="sng" dirty="0">
                <a:solidFill>
                  <a:srgbClr val="595959"/>
                </a:solidFill>
              </a:rPr>
              <a:t>kilometers emissievrij rijden</a:t>
            </a:r>
          </a:p>
          <a:p>
            <a:pPr marL="0" indent="0" defTabSz="1219170">
              <a:buNone/>
            </a:pPr>
            <a:r>
              <a:rPr lang="nl-BE" sz="2300" dirty="0">
                <a:solidFill>
                  <a:srgbClr val="595959"/>
                </a:solidFill>
              </a:rPr>
              <a:t>Verminderen opwarming van de aarde</a:t>
            </a:r>
          </a:p>
          <a:p>
            <a:pPr lvl="1" defTabSz="1219170"/>
            <a:r>
              <a:rPr lang="nl-BE" sz="2300" dirty="0">
                <a:solidFill>
                  <a:srgbClr val="595959"/>
                </a:solidFill>
              </a:rPr>
              <a:t>CO</a:t>
            </a:r>
            <a:r>
              <a:rPr lang="nl-BE" sz="2300" baseline="-10000" dirty="0">
                <a:solidFill>
                  <a:srgbClr val="595959"/>
                </a:solidFill>
              </a:rPr>
              <a:t>2</a:t>
            </a:r>
            <a:r>
              <a:rPr lang="nl-BE" sz="2300" dirty="0">
                <a:solidFill>
                  <a:srgbClr val="595959"/>
                </a:solidFill>
              </a:rPr>
              <a:t>: broeikasgas dat ontstaat bij verbranding en bijdraagt aan opwarming van de aarde</a:t>
            </a:r>
          </a:p>
          <a:p>
            <a:endParaRPr lang="nl-BE" dirty="0"/>
          </a:p>
        </p:txBody>
      </p:sp>
      <p:sp>
        <p:nvSpPr>
          <p:cNvPr id="3" name="Titel 2"/>
          <p:cNvSpPr>
            <a:spLocks noGrp="1"/>
          </p:cNvSpPr>
          <p:nvPr>
            <p:ph type="title"/>
          </p:nvPr>
        </p:nvSpPr>
        <p:spPr/>
        <p:txBody>
          <a:bodyPr/>
          <a:lstStyle/>
          <a:p>
            <a:r>
              <a:rPr lang="nl-NL" sz="2400" dirty="0"/>
              <a:t>1. Milieu: zowel voor leefmilieu als voor klimaat</a:t>
            </a:r>
            <a:endParaRPr lang="nl-BE" sz="2400" dirty="0"/>
          </a:p>
        </p:txBody>
      </p:sp>
      <p:sp>
        <p:nvSpPr>
          <p:cNvPr id="4" name="Tijdelijke aanduiding voor datum 3">
            <a:extLst>
              <a:ext uri="{FF2B5EF4-FFF2-40B4-BE49-F238E27FC236}">
                <a16:creationId xmlns:a16="http://schemas.microsoft.com/office/drawing/2014/main" id="{2B217504-83E3-431F-BE99-D9E8775B2A9B}"/>
              </a:ext>
            </a:extLst>
          </p:cNvPr>
          <p:cNvSpPr>
            <a:spLocks noGrp="1"/>
          </p:cNvSpPr>
          <p:nvPr>
            <p:ph type="dt" sz="half" idx="10"/>
          </p:nvPr>
        </p:nvSpPr>
        <p:spPr/>
        <p:txBody>
          <a:bodyPr/>
          <a:lstStyle/>
          <a:p>
            <a:fld id="{61C5E278-EAE5-4EF4-8193-3A7D40EA3D88}" type="datetime1">
              <a:rPr lang="nl-BE" smtClean="0"/>
              <a:t>29/04/2021</a:t>
            </a:fld>
            <a:endParaRPr lang="nl-BE"/>
          </a:p>
        </p:txBody>
      </p:sp>
      <p:sp>
        <p:nvSpPr>
          <p:cNvPr id="6" name="Tijdelijke aanduiding voor dianummer 5">
            <a:extLst>
              <a:ext uri="{FF2B5EF4-FFF2-40B4-BE49-F238E27FC236}">
                <a16:creationId xmlns:a16="http://schemas.microsoft.com/office/drawing/2014/main" id="{F94DCC2C-D569-4262-8BED-245DEC7C7DA7}"/>
              </a:ext>
            </a:extLst>
          </p:cNvPr>
          <p:cNvSpPr>
            <a:spLocks noGrp="1"/>
          </p:cNvSpPr>
          <p:nvPr>
            <p:ph type="sldNum" sz="quarter" idx="12"/>
          </p:nvPr>
        </p:nvSpPr>
        <p:spPr/>
        <p:txBody>
          <a:bodyPr/>
          <a:lstStyle/>
          <a:p>
            <a:fld id="{167A4CF4-025F-4CA6-AD81-FEEEE251C797}" type="slidenum">
              <a:rPr lang="nl-BE" smtClean="0"/>
              <a:t>50</a:t>
            </a:fld>
            <a:endParaRPr lang="nl-BE"/>
          </a:p>
        </p:txBody>
      </p:sp>
      <p:pic>
        <p:nvPicPr>
          <p:cNvPr id="17" name="Afbeelding 16">
            <a:extLst>
              <a:ext uri="{FF2B5EF4-FFF2-40B4-BE49-F238E27FC236}">
                <a16:creationId xmlns:a16="http://schemas.microsoft.com/office/drawing/2014/main" id="{E224E0BC-24AF-403B-9472-DB1C3701175C}"/>
              </a:ext>
            </a:extLst>
          </p:cNvPr>
          <p:cNvPicPr>
            <a:picLocks noChangeAspect="1"/>
          </p:cNvPicPr>
          <p:nvPr/>
        </p:nvPicPr>
        <p:blipFill>
          <a:blip r:embed="rId3"/>
          <a:stretch>
            <a:fillRect/>
          </a:stretch>
        </p:blipFill>
        <p:spPr>
          <a:xfrm>
            <a:off x="7796408" y="838959"/>
            <a:ext cx="758788" cy="3100943"/>
          </a:xfrm>
          <a:prstGeom prst="rect">
            <a:avLst/>
          </a:prstGeom>
        </p:spPr>
      </p:pic>
      <p:pic>
        <p:nvPicPr>
          <p:cNvPr id="7" name="Tijdelijke aanduiding voor inhoud 13">
            <a:extLst>
              <a:ext uri="{FF2B5EF4-FFF2-40B4-BE49-F238E27FC236}">
                <a16:creationId xmlns:a16="http://schemas.microsoft.com/office/drawing/2014/main" id="{37767982-C660-4936-BF73-94035DADBE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60242C48-A7F5-44F1-9A3D-749B2232271F}"/>
              </a:ext>
            </a:extLst>
          </p:cNvPr>
          <p:cNvPicPr>
            <a:picLocks noChangeAspect="1"/>
          </p:cNvPicPr>
          <p:nvPr/>
        </p:nvPicPr>
        <p:blipFill>
          <a:blip r:embed="rId5"/>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1806EF3C-8C7F-40DD-9CF2-4AEBF13017E2}"/>
              </a:ext>
            </a:extLst>
          </p:cNvPr>
          <p:cNvPicPr>
            <a:picLocks noChangeAspect="1"/>
          </p:cNvPicPr>
          <p:nvPr/>
        </p:nvPicPr>
        <p:blipFill>
          <a:blip r:embed="rId6"/>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710886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852719C-51A8-4079-A7C6-0EE307B71C7C}"/>
              </a:ext>
            </a:extLst>
          </p:cNvPr>
          <p:cNvSpPr>
            <a:spLocks noGrp="1"/>
          </p:cNvSpPr>
          <p:nvPr>
            <p:ph idx="1"/>
          </p:nvPr>
        </p:nvSpPr>
        <p:spPr>
          <a:xfrm>
            <a:off x="539552" y="1059582"/>
            <a:ext cx="8280920" cy="3312367"/>
          </a:xfrm>
        </p:spPr>
        <p:txBody>
          <a:bodyPr>
            <a:normAutofit fontScale="62500" lnSpcReduction="20000"/>
          </a:bodyPr>
          <a:lstStyle/>
          <a:p>
            <a:pPr marL="0" indent="0">
              <a:buNone/>
            </a:pPr>
            <a:r>
              <a:rPr lang="nl-BE" sz="2900" dirty="0"/>
              <a:t>Regeerakkoord (2019-2024): </a:t>
            </a:r>
            <a:br>
              <a:rPr lang="nl-BE" dirty="0"/>
            </a:br>
            <a:endParaRPr lang="nl-BE" dirty="0"/>
          </a:p>
          <a:p>
            <a:r>
              <a:rPr lang="nl-BE" sz="2300" b="1" dirty="0"/>
              <a:t>MOW</a:t>
            </a:r>
            <a:r>
              <a:rPr lang="nl-BE" sz="2300" dirty="0"/>
              <a:t>: </a:t>
            </a:r>
          </a:p>
          <a:p>
            <a:pPr marL="0" indent="0">
              <a:lnSpc>
                <a:spcPct val="120000"/>
              </a:lnSpc>
              <a:buNone/>
            </a:pPr>
            <a:r>
              <a:rPr lang="nl-BE" dirty="0"/>
              <a:t>“We versterken ook de investeringsimpuls bij De Lijn van de afgelopen jaren. Het meerjarig investeringsprogramma rond de vergroening van het rollend materieel wordt integraal uitgevoerd. Ten laatste in 2025 worden de stadskernen enkel nog emissievrij bediend. Ten laatste vóór 2035 rijden alle bussen in heel Vlaanderen emissievrij. Ook de (private) onderaannemers van De Lijn worden hier maximaal bij betrokken.”</a:t>
            </a:r>
            <a:br>
              <a:rPr lang="nl-BE" sz="2000" dirty="0"/>
            </a:br>
            <a:endParaRPr lang="nl-BE" sz="2000" dirty="0"/>
          </a:p>
          <a:p>
            <a:r>
              <a:rPr lang="nl-BE" sz="2300" b="1" dirty="0"/>
              <a:t>Energie en klimaat:</a:t>
            </a:r>
          </a:p>
          <a:p>
            <a:pPr marL="0" indent="0">
              <a:lnSpc>
                <a:spcPct val="120000"/>
              </a:lnSpc>
              <a:buNone/>
            </a:pPr>
            <a:r>
              <a:rPr lang="nl-BE" dirty="0"/>
              <a:t>"We zullen een sterk beleid moeten voeren inzake broeikasgasemissiereducties, mobiliteit en infrastructuurinvesteringen, ..., en daarbij over de betaalbaarheid van deze energie- en klimaatmaatregelen voor burgers moeten waken." </a:t>
            </a:r>
            <a:br>
              <a:rPr lang="nl-BE" dirty="0"/>
            </a:br>
            <a:r>
              <a:rPr lang="nl-BE" dirty="0"/>
              <a:t>“We bouwen verder aan een kostenefficiënt en </a:t>
            </a:r>
            <a:r>
              <a:rPr lang="nl-BE" dirty="0" err="1"/>
              <a:t>vraaggestuurd</a:t>
            </a:r>
            <a:r>
              <a:rPr lang="nl-BE" dirty="0"/>
              <a:t> openbaarvervoernetwerk."</a:t>
            </a:r>
          </a:p>
          <a:p>
            <a:endParaRPr lang="nl-BE" dirty="0"/>
          </a:p>
        </p:txBody>
      </p:sp>
      <p:sp>
        <p:nvSpPr>
          <p:cNvPr id="3" name="Titel 2">
            <a:extLst>
              <a:ext uri="{FF2B5EF4-FFF2-40B4-BE49-F238E27FC236}">
                <a16:creationId xmlns:a16="http://schemas.microsoft.com/office/drawing/2014/main" id="{EE404668-7159-43F6-AEF2-667D66F1B026}"/>
              </a:ext>
            </a:extLst>
          </p:cNvPr>
          <p:cNvSpPr>
            <a:spLocks noGrp="1"/>
          </p:cNvSpPr>
          <p:nvPr>
            <p:ph type="title"/>
          </p:nvPr>
        </p:nvSpPr>
        <p:spPr>
          <a:xfrm>
            <a:off x="251520" y="357505"/>
            <a:ext cx="8856984" cy="556243"/>
          </a:xfrm>
        </p:spPr>
        <p:txBody>
          <a:bodyPr/>
          <a:lstStyle/>
          <a:p>
            <a:r>
              <a:rPr lang="nl-NL" sz="2400" dirty="0"/>
              <a:t>2. Opgenomen in regeerakkoord, beheersovereenkomst en EU kader</a:t>
            </a:r>
            <a:endParaRPr lang="nl-BE" sz="2400" dirty="0"/>
          </a:p>
        </p:txBody>
      </p:sp>
      <p:sp>
        <p:nvSpPr>
          <p:cNvPr id="4" name="Tijdelijke aanduiding voor datum 3">
            <a:extLst>
              <a:ext uri="{FF2B5EF4-FFF2-40B4-BE49-F238E27FC236}">
                <a16:creationId xmlns:a16="http://schemas.microsoft.com/office/drawing/2014/main" id="{66F8CDEC-56A2-4C2E-80F3-52EE7CDBAB37}"/>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FC247280-8CD5-4A91-8E33-4DCE3A5C1428}"/>
              </a:ext>
            </a:extLst>
          </p:cNvPr>
          <p:cNvSpPr>
            <a:spLocks noGrp="1"/>
          </p:cNvSpPr>
          <p:nvPr>
            <p:ph type="sldNum" sz="quarter" idx="12"/>
          </p:nvPr>
        </p:nvSpPr>
        <p:spPr/>
        <p:txBody>
          <a:bodyPr/>
          <a:lstStyle/>
          <a:p>
            <a:fld id="{167A4CF4-025F-4CA6-AD81-FEEEE251C797}" type="slidenum">
              <a:rPr lang="nl-BE" smtClean="0"/>
              <a:t>51</a:t>
            </a:fld>
            <a:endParaRPr lang="nl-BE"/>
          </a:p>
        </p:txBody>
      </p:sp>
      <p:pic>
        <p:nvPicPr>
          <p:cNvPr id="7" name="Tijdelijke aanduiding voor inhoud 13">
            <a:extLst>
              <a:ext uri="{FF2B5EF4-FFF2-40B4-BE49-F238E27FC236}">
                <a16:creationId xmlns:a16="http://schemas.microsoft.com/office/drawing/2014/main" id="{2CE22291-B357-4CD5-8ABD-12C7D0A9EA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46277BEE-EF03-45D3-8645-E4D6260033AF}"/>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549A0685-8189-49EE-9BDF-390F80A4C51E}"/>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3369144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E404668-7159-43F6-AEF2-667D66F1B026}"/>
              </a:ext>
            </a:extLst>
          </p:cNvPr>
          <p:cNvSpPr>
            <a:spLocks noGrp="1"/>
          </p:cNvSpPr>
          <p:nvPr>
            <p:ph type="title"/>
          </p:nvPr>
        </p:nvSpPr>
        <p:spPr>
          <a:xfrm>
            <a:off x="251520" y="357505"/>
            <a:ext cx="8856984" cy="556243"/>
          </a:xfrm>
        </p:spPr>
        <p:txBody>
          <a:bodyPr/>
          <a:lstStyle/>
          <a:p>
            <a:r>
              <a:rPr lang="nl-NL" sz="2400" dirty="0"/>
              <a:t>2. Opgenomen in regeerakkoord, beheersovereenkomst en EU kader</a:t>
            </a:r>
            <a:endParaRPr lang="nl-BE" sz="2400" dirty="0"/>
          </a:p>
        </p:txBody>
      </p:sp>
      <p:sp>
        <p:nvSpPr>
          <p:cNvPr id="4" name="Tijdelijke aanduiding voor datum 3">
            <a:extLst>
              <a:ext uri="{FF2B5EF4-FFF2-40B4-BE49-F238E27FC236}">
                <a16:creationId xmlns:a16="http://schemas.microsoft.com/office/drawing/2014/main" id="{66F8CDEC-56A2-4C2E-80F3-52EE7CDBAB37}"/>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FC247280-8CD5-4A91-8E33-4DCE3A5C1428}"/>
              </a:ext>
            </a:extLst>
          </p:cNvPr>
          <p:cNvSpPr>
            <a:spLocks noGrp="1"/>
          </p:cNvSpPr>
          <p:nvPr>
            <p:ph type="sldNum" sz="quarter" idx="12"/>
          </p:nvPr>
        </p:nvSpPr>
        <p:spPr/>
        <p:txBody>
          <a:bodyPr/>
          <a:lstStyle/>
          <a:p>
            <a:fld id="{167A4CF4-025F-4CA6-AD81-FEEEE251C797}" type="slidenum">
              <a:rPr lang="nl-BE" smtClean="0"/>
              <a:t>52</a:t>
            </a:fld>
            <a:endParaRPr lang="nl-BE"/>
          </a:p>
        </p:txBody>
      </p:sp>
      <p:sp>
        <p:nvSpPr>
          <p:cNvPr id="9" name="Tijdelijke aanduiding voor inhoud 1">
            <a:extLst>
              <a:ext uri="{FF2B5EF4-FFF2-40B4-BE49-F238E27FC236}">
                <a16:creationId xmlns:a16="http://schemas.microsoft.com/office/drawing/2014/main" id="{B89C3D0E-B6E4-4BC3-B6FF-28ACEEBF2F6A}"/>
              </a:ext>
            </a:extLst>
          </p:cNvPr>
          <p:cNvSpPr>
            <a:spLocks noGrp="1"/>
          </p:cNvSpPr>
          <p:nvPr>
            <p:ph idx="1"/>
          </p:nvPr>
        </p:nvSpPr>
        <p:spPr>
          <a:xfrm>
            <a:off x="539552" y="1059582"/>
            <a:ext cx="7941273" cy="3694583"/>
          </a:xfrm>
        </p:spPr>
        <p:txBody>
          <a:bodyPr>
            <a:normAutofit fontScale="70000" lnSpcReduction="20000"/>
          </a:bodyPr>
          <a:lstStyle/>
          <a:p>
            <a:r>
              <a:rPr lang="nl-BE" sz="2600" b="1" dirty="0"/>
              <a:t>Beheersovereenkomst De Lijn (2017-2020/2021)</a:t>
            </a:r>
          </a:p>
          <a:p>
            <a:pPr marL="0" indent="0">
              <a:lnSpc>
                <a:spcPct val="120000"/>
              </a:lnSpc>
              <a:buNone/>
            </a:pPr>
            <a:r>
              <a:rPr lang="nl-BE" dirty="0"/>
              <a:t>"De Vlaamse Vervoersmaatschappij De Lijn zal haar busvloot versneld vergroenen. Het aankoopbeleid wordt duidelijk en beslist geënt op duurzaamheid. Vanaf 2019 worden nog louter bussen met alternatieve aandrijving (hybride, elektrisch, waterstof, …) aangekocht. De Lijn zet haar verduurzaamde voertuigen in heel Vlaanderen in. De ambitieuze doelstelling is om stedelijke omgevingen tegen 2025 enkel nog met groene bussen (mix van hybride en batterij-elektrische bussen) te exploiteren, waarbij er in de stadskernen louter elektrisch gereden wordt. Door het investeringsbeleid te enten op duurzaamheid, levert De Lijn een structurele en cruciale bijdrage tot de duurzaamheidsrevolutie in Vlaanderen. De associatie tussen De Lijn en ‘kwaliteit’ wordt verder versterkt.“</a:t>
            </a:r>
            <a:br>
              <a:rPr lang="nl-BE" dirty="0"/>
            </a:br>
            <a:endParaRPr lang="nl-BE" dirty="0"/>
          </a:p>
          <a:p>
            <a:r>
              <a:rPr lang="nl-BE" sz="2600" b="1" dirty="0"/>
              <a:t>EU wetgevingskader: normen verstrengen voortdurend</a:t>
            </a:r>
          </a:p>
          <a:p>
            <a:pPr lvl="1"/>
            <a:r>
              <a:rPr lang="nl-BE" dirty="0"/>
              <a:t>Uitstootvermindering van broeikasgassen Green Deal tegen 2030 (</a:t>
            </a:r>
            <a:r>
              <a:rPr lang="nl-BE" dirty="0" err="1"/>
              <a:t>tov</a:t>
            </a:r>
            <a:r>
              <a:rPr lang="nl-BE" dirty="0"/>
              <a:t> 1990): -50-55% </a:t>
            </a:r>
          </a:p>
          <a:p>
            <a:pPr lvl="1"/>
            <a:r>
              <a:rPr lang="nl-BE" dirty="0"/>
              <a:t>Clean </a:t>
            </a:r>
            <a:r>
              <a:rPr lang="nl-BE" dirty="0" err="1"/>
              <a:t>Vehicles</a:t>
            </a:r>
            <a:r>
              <a:rPr lang="nl-BE" dirty="0"/>
              <a:t> Directive verplicht De Lijn tot min 45% groene </a:t>
            </a:r>
            <a:r>
              <a:rPr lang="nl-BE" dirty="0" err="1"/>
              <a:t>busaankopen</a:t>
            </a:r>
            <a:r>
              <a:rPr lang="nl-BE" dirty="0"/>
              <a:t> tegen 2025; 65% tegen 2030</a:t>
            </a:r>
          </a:p>
          <a:p>
            <a:endParaRPr lang="nl-BE" dirty="0"/>
          </a:p>
        </p:txBody>
      </p:sp>
    </p:spTree>
    <p:extLst>
      <p:ext uri="{BB962C8B-B14F-4D97-AF65-F5344CB8AC3E}">
        <p14:creationId xmlns:p14="http://schemas.microsoft.com/office/powerpoint/2010/main" val="3712376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5BDF6D2-7AF4-4734-A9F7-423B8D0941B7}"/>
              </a:ext>
            </a:extLst>
          </p:cNvPr>
          <p:cNvSpPr>
            <a:spLocks noGrp="1"/>
          </p:cNvSpPr>
          <p:nvPr>
            <p:ph type="title"/>
          </p:nvPr>
        </p:nvSpPr>
        <p:spPr/>
        <p:txBody>
          <a:bodyPr/>
          <a:lstStyle/>
          <a:p>
            <a:r>
              <a:rPr lang="nl-NL" sz="2400" dirty="0"/>
              <a:t>3. Plan emissievrij openbaar vervoer tegen 2035</a:t>
            </a:r>
            <a:endParaRPr lang="nl-BE" sz="2400" dirty="0"/>
          </a:p>
        </p:txBody>
      </p:sp>
      <p:sp>
        <p:nvSpPr>
          <p:cNvPr id="4" name="Tijdelijke aanduiding voor datum 3">
            <a:extLst>
              <a:ext uri="{FF2B5EF4-FFF2-40B4-BE49-F238E27FC236}">
                <a16:creationId xmlns:a16="http://schemas.microsoft.com/office/drawing/2014/main" id="{679393C1-3BFE-4B84-B6C4-3B53ADBFEC67}"/>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45E4D454-5B90-4FCE-8E5D-5B88ACC6C66E}"/>
              </a:ext>
            </a:extLst>
          </p:cNvPr>
          <p:cNvSpPr>
            <a:spLocks noGrp="1"/>
          </p:cNvSpPr>
          <p:nvPr>
            <p:ph type="sldNum" sz="quarter" idx="12"/>
          </p:nvPr>
        </p:nvSpPr>
        <p:spPr/>
        <p:txBody>
          <a:bodyPr/>
          <a:lstStyle/>
          <a:p>
            <a:fld id="{167A4CF4-025F-4CA6-AD81-FEEEE251C797}" type="slidenum">
              <a:rPr lang="nl-BE" smtClean="0"/>
              <a:t>53</a:t>
            </a:fld>
            <a:endParaRPr lang="nl-BE"/>
          </a:p>
        </p:txBody>
      </p:sp>
      <p:pic>
        <p:nvPicPr>
          <p:cNvPr id="7" name="Tijdelijke aanduiding voor inhoud 6">
            <a:extLst>
              <a:ext uri="{FF2B5EF4-FFF2-40B4-BE49-F238E27FC236}">
                <a16:creationId xmlns:a16="http://schemas.microsoft.com/office/drawing/2014/main" id="{69715D87-DB39-4D15-8353-B3FA6940BE0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8120" y="879095"/>
            <a:ext cx="7487760" cy="2841193"/>
          </a:xfrm>
          <a:prstGeom prst="rect">
            <a:avLst/>
          </a:prstGeom>
        </p:spPr>
      </p:pic>
      <p:pic>
        <p:nvPicPr>
          <p:cNvPr id="8" name="Tijdelijke aanduiding voor inhoud 13">
            <a:extLst>
              <a:ext uri="{FF2B5EF4-FFF2-40B4-BE49-F238E27FC236}">
                <a16:creationId xmlns:a16="http://schemas.microsoft.com/office/drawing/2014/main" id="{41F1207D-84B3-4D7E-BDFC-6E2D0C52B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9" name="Afbeelding 8">
            <a:extLst>
              <a:ext uri="{FF2B5EF4-FFF2-40B4-BE49-F238E27FC236}">
                <a16:creationId xmlns:a16="http://schemas.microsoft.com/office/drawing/2014/main" id="{4FC2C005-A832-4FEC-A724-5CF8BAEC7F5B}"/>
              </a:ext>
            </a:extLst>
          </p:cNvPr>
          <p:cNvPicPr>
            <a:picLocks noChangeAspect="1"/>
          </p:cNvPicPr>
          <p:nvPr/>
        </p:nvPicPr>
        <p:blipFill>
          <a:blip r:embed="rId4"/>
          <a:stretch>
            <a:fillRect/>
          </a:stretch>
        </p:blipFill>
        <p:spPr>
          <a:xfrm>
            <a:off x="3797426" y="3950385"/>
            <a:ext cx="1004444" cy="1009759"/>
          </a:xfrm>
          <a:prstGeom prst="rect">
            <a:avLst/>
          </a:prstGeom>
        </p:spPr>
      </p:pic>
      <p:pic>
        <p:nvPicPr>
          <p:cNvPr id="10" name="Afbeelding 9">
            <a:extLst>
              <a:ext uri="{FF2B5EF4-FFF2-40B4-BE49-F238E27FC236}">
                <a16:creationId xmlns:a16="http://schemas.microsoft.com/office/drawing/2014/main" id="{6E7A813B-8B30-49FF-A4CD-AD953194C4E5}"/>
              </a:ext>
            </a:extLst>
          </p:cNvPr>
          <p:cNvPicPr>
            <a:picLocks noChangeAspect="1"/>
          </p:cNvPicPr>
          <p:nvPr/>
        </p:nvPicPr>
        <p:blipFill>
          <a:blip r:embed="rId5"/>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305985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151D6AB-D585-4CA2-9F83-37229A9D3268}"/>
              </a:ext>
            </a:extLst>
          </p:cNvPr>
          <p:cNvSpPr>
            <a:spLocks noGrp="1"/>
          </p:cNvSpPr>
          <p:nvPr>
            <p:ph type="title"/>
          </p:nvPr>
        </p:nvSpPr>
        <p:spPr/>
        <p:txBody>
          <a:bodyPr/>
          <a:lstStyle/>
          <a:p>
            <a:r>
              <a:rPr lang="nl-NL" sz="2400" dirty="0"/>
              <a:t>4. Evolutie emissievrij openbaar vervoer bij exploitanten</a:t>
            </a:r>
            <a:endParaRPr lang="nl-BE" sz="2400" dirty="0"/>
          </a:p>
        </p:txBody>
      </p:sp>
      <p:sp>
        <p:nvSpPr>
          <p:cNvPr id="4" name="Tijdelijke aanduiding voor datum 3">
            <a:extLst>
              <a:ext uri="{FF2B5EF4-FFF2-40B4-BE49-F238E27FC236}">
                <a16:creationId xmlns:a16="http://schemas.microsoft.com/office/drawing/2014/main" id="{20B22B20-86F9-4E84-9933-F26E0EEB211E}"/>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38162BF5-62D2-477E-A0C8-706D2C70F299}"/>
              </a:ext>
            </a:extLst>
          </p:cNvPr>
          <p:cNvSpPr>
            <a:spLocks noGrp="1"/>
          </p:cNvSpPr>
          <p:nvPr>
            <p:ph type="sldNum" sz="quarter" idx="12"/>
          </p:nvPr>
        </p:nvSpPr>
        <p:spPr/>
        <p:txBody>
          <a:bodyPr/>
          <a:lstStyle/>
          <a:p>
            <a:fld id="{167A4CF4-025F-4CA6-AD81-FEEEE251C797}" type="slidenum">
              <a:rPr lang="nl-BE" smtClean="0"/>
              <a:t>54</a:t>
            </a:fld>
            <a:endParaRPr lang="nl-BE"/>
          </a:p>
        </p:txBody>
      </p:sp>
      <p:pic>
        <p:nvPicPr>
          <p:cNvPr id="28" name="Afbeelding 27">
            <a:extLst>
              <a:ext uri="{FF2B5EF4-FFF2-40B4-BE49-F238E27FC236}">
                <a16:creationId xmlns:a16="http://schemas.microsoft.com/office/drawing/2014/main" id="{3C5B9EF6-8155-4E42-BE5C-5138F7D037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60" t="13601" r="2751" b="29000"/>
          <a:stretch/>
        </p:blipFill>
        <p:spPr>
          <a:xfrm>
            <a:off x="159623" y="1023650"/>
            <a:ext cx="8984377" cy="3096199"/>
          </a:xfrm>
          <a:prstGeom prst="rect">
            <a:avLst/>
          </a:prstGeom>
        </p:spPr>
      </p:pic>
      <p:sp>
        <p:nvSpPr>
          <p:cNvPr id="29" name="Tekstvak 28">
            <a:extLst>
              <a:ext uri="{FF2B5EF4-FFF2-40B4-BE49-F238E27FC236}">
                <a16:creationId xmlns:a16="http://schemas.microsoft.com/office/drawing/2014/main" id="{568B34EF-11B7-4898-A8E9-9B87A4B10870}"/>
              </a:ext>
            </a:extLst>
          </p:cNvPr>
          <p:cNvSpPr txBox="1"/>
          <p:nvPr/>
        </p:nvSpPr>
        <p:spPr>
          <a:xfrm>
            <a:off x="1985966" y="4270325"/>
            <a:ext cx="6192688" cy="461665"/>
          </a:xfrm>
          <a:prstGeom prst="rect">
            <a:avLst/>
          </a:prstGeom>
          <a:noFill/>
        </p:spPr>
        <p:txBody>
          <a:bodyPr wrap="square" rtlCol="0">
            <a:spAutoFit/>
          </a:bodyPr>
          <a:lstStyle/>
          <a:p>
            <a:pPr marL="380990" indent="-380990">
              <a:buFont typeface="Arial" panose="020B0604020202020204" pitchFamily="34" charset="0"/>
              <a:buChar char="•"/>
            </a:pPr>
            <a:r>
              <a:rPr lang="nl-BE" sz="1200" dirty="0">
                <a:solidFill>
                  <a:srgbClr val="00B050"/>
                </a:solidFill>
                <a:latin typeface="Flanders Art Sans" panose="00000500000000000000" pitchFamily="50" charset="0"/>
              </a:rPr>
              <a:t>Cijfers zijn projectie. Afhankelijk van correcte financieringsmodaliteiten</a:t>
            </a:r>
          </a:p>
          <a:p>
            <a:pPr marL="380990" indent="-380990">
              <a:buFont typeface="Arial" panose="020B0604020202020204" pitchFamily="34" charset="0"/>
              <a:buChar char="•"/>
            </a:pPr>
            <a:r>
              <a:rPr lang="nl-BE" sz="1200" dirty="0">
                <a:solidFill>
                  <a:schemeClr val="bg1">
                    <a:lumMod val="50000"/>
                  </a:schemeClr>
                </a:solidFill>
                <a:latin typeface="Flanders Art Sans" panose="00000500000000000000" pitchFamily="50" charset="0"/>
              </a:rPr>
              <a:t>De Lijn bepaalt de inzet van e-bussen voor emissievrij rijden in de stadskernen (</a:t>
            </a:r>
            <a:r>
              <a:rPr lang="nl-BE" sz="1200" dirty="0" err="1">
                <a:solidFill>
                  <a:schemeClr val="bg1">
                    <a:lumMod val="50000"/>
                  </a:schemeClr>
                </a:solidFill>
                <a:latin typeface="Flanders Art Sans" panose="00000500000000000000" pitchFamily="50" charset="0"/>
              </a:rPr>
              <a:t>buslopen</a:t>
            </a:r>
            <a:r>
              <a:rPr lang="nl-BE" sz="1200" dirty="0">
                <a:solidFill>
                  <a:schemeClr val="bg1">
                    <a:lumMod val="50000"/>
                  </a:schemeClr>
                </a:solidFill>
                <a:latin typeface="Flanders Art Sans" panose="00000500000000000000" pitchFamily="50" charset="0"/>
              </a:rPr>
              <a:t>)</a:t>
            </a:r>
            <a:endParaRPr lang="nl-BE" sz="1200" dirty="0">
              <a:latin typeface="Flanders Art Sans" panose="00000500000000000000" pitchFamily="50" charset="0"/>
            </a:endParaRPr>
          </a:p>
        </p:txBody>
      </p:sp>
    </p:spTree>
    <p:extLst>
      <p:ext uri="{BB962C8B-B14F-4D97-AF65-F5344CB8AC3E}">
        <p14:creationId xmlns:p14="http://schemas.microsoft.com/office/powerpoint/2010/main" val="258880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DE40927-9192-4DDE-851B-90AEA31E6FC5}"/>
              </a:ext>
            </a:extLst>
          </p:cNvPr>
          <p:cNvSpPr>
            <a:spLocks noGrp="1"/>
          </p:cNvSpPr>
          <p:nvPr>
            <p:ph type="title"/>
          </p:nvPr>
        </p:nvSpPr>
        <p:spPr/>
        <p:txBody>
          <a:bodyPr/>
          <a:lstStyle/>
          <a:p>
            <a:r>
              <a:rPr lang="nl-NL" sz="2400" dirty="0"/>
              <a:t>5. Bewezen technologie</a:t>
            </a:r>
            <a:endParaRPr lang="nl-BE" sz="2400" dirty="0"/>
          </a:p>
        </p:txBody>
      </p:sp>
      <p:sp>
        <p:nvSpPr>
          <p:cNvPr id="3" name="Tijdelijke aanduiding voor datum 2">
            <a:extLst>
              <a:ext uri="{FF2B5EF4-FFF2-40B4-BE49-F238E27FC236}">
                <a16:creationId xmlns:a16="http://schemas.microsoft.com/office/drawing/2014/main" id="{DC46BCEE-D9FB-4382-AFF4-2B77944243A0}"/>
              </a:ext>
            </a:extLst>
          </p:cNvPr>
          <p:cNvSpPr>
            <a:spLocks noGrp="1"/>
          </p:cNvSpPr>
          <p:nvPr>
            <p:ph type="dt" sz="half" idx="10"/>
          </p:nvPr>
        </p:nvSpPr>
        <p:spPr/>
        <p:txBody>
          <a:bodyPr/>
          <a:lstStyle/>
          <a:p>
            <a:fld id="{C70F44A5-88BE-4F88-8C26-CEFFF31FBC28}" type="datetime1">
              <a:rPr lang="nl-BE" smtClean="0"/>
              <a:t>29/04/2021</a:t>
            </a:fld>
            <a:endParaRPr lang="nl-BE"/>
          </a:p>
        </p:txBody>
      </p:sp>
      <p:sp>
        <p:nvSpPr>
          <p:cNvPr id="5" name="Tijdelijke aanduiding voor dianummer 4">
            <a:extLst>
              <a:ext uri="{FF2B5EF4-FFF2-40B4-BE49-F238E27FC236}">
                <a16:creationId xmlns:a16="http://schemas.microsoft.com/office/drawing/2014/main" id="{86E193C7-CD8E-4A88-B8E7-FE68C4D4A3B7}"/>
              </a:ext>
            </a:extLst>
          </p:cNvPr>
          <p:cNvSpPr>
            <a:spLocks noGrp="1"/>
          </p:cNvSpPr>
          <p:nvPr>
            <p:ph type="sldNum" sz="quarter" idx="12"/>
          </p:nvPr>
        </p:nvSpPr>
        <p:spPr/>
        <p:txBody>
          <a:bodyPr/>
          <a:lstStyle/>
          <a:p>
            <a:fld id="{167A4CF4-025F-4CA6-AD81-FEEEE251C797}" type="slidenum">
              <a:rPr lang="nl-BE" smtClean="0"/>
              <a:t>55</a:t>
            </a:fld>
            <a:endParaRPr lang="nl-BE"/>
          </a:p>
        </p:txBody>
      </p:sp>
      <p:sp>
        <p:nvSpPr>
          <p:cNvPr id="16" name="Parallellogram 15">
            <a:extLst>
              <a:ext uri="{FF2B5EF4-FFF2-40B4-BE49-F238E27FC236}">
                <a16:creationId xmlns:a16="http://schemas.microsoft.com/office/drawing/2014/main" id="{0214847A-8A7D-44B4-9772-F2D6295460B8}"/>
              </a:ext>
            </a:extLst>
          </p:cNvPr>
          <p:cNvSpPr/>
          <p:nvPr/>
        </p:nvSpPr>
        <p:spPr>
          <a:xfrm>
            <a:off x="5302332" y="2757691"/>
            <a:ext cx="1061347" cy="500551"/>
          </a:xfrm>
          <a:prstGeom prst="parallelogram">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pic>
        <p:nvPicPr>
          <p:cNvPr id="17" name="Picture 2" descr="Spare parts and accessories for Irizar buses – INDUSTRI">
            <a:extLst>
              <a:ext uri="{FF2B5EF4-FFF2-40B4-BE49-F238E27FC236}">
                <a16:creationId xmlns:a16="http://schemas.microsoft.com/office/drawing/2014/main" id="{266A5110-C64B-45B7-9BCE-64B309EEB3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359" y="2763678"/>
            <a:ext cx="1336993" cy="891328"/>
          </a:xfrm>
          <a:prstGeom prst="rect">
            <a:avLst/>
          </a:prstGeom>
          <a:noFill/>
          <a:extLst>
            <a:ext uri="{909E8E84-426E-40DD-AFC4-6F175D3DCCD1}">
              <a14:hiddenFill xmlns:a14="http://schemas.microsoft.com/office/drawing/2010/main">
                <a:solidFill>
                  <a:srgbClr val="FFFFFF"/>
                </a:solidFill>
              </a14:hiddenFill>
            </a:ext>
          </a:extLst>
        </p:spPr>
      </p:pic>
      <p:pic>
        <p:nvPicPr>
          <p:cNvPr id="18" name="Afbeelding 17">
            <a:extLst>
              <a:ext uri="{FF2B5EF4-FFF2-40B4-BE49-F238E27FC236}">
                <a16:creationId xmlns:a16="http://schemas.microsoft.com/office/drawing/2014/main" id="{FE0C7E63-EC9D-4B90-B57D-49838C3CFD1A}"/>
              </a:ext>
            </a:extLst>
          </p:cNvPr>
          <p:cNvPicPr>
            <a:picLocks noChangeAspect="1"/>
          </p:cNvPicPr>
          <p:nvPr/>
        </p:nvPicPr>
        <p:blipFill>
          <a:blip r:embed="rId3"/>
          <a:stretch>
            <a:fillRect/>
          </a:stretch>
        </p:blipFill>
        <p:spPr>
          <a:xfrm>
            <a:off x="1807470" y="3680799"/>
            <a:ext cx="1466996" cy="699644"/>
          </a:xfrm>
          <a:prstGeom prst="rect">
            <a:avLst/>
          </a:prstGeom>
        </p:spPr>
      </p:pic>
      <p:pic>
        <p:nvPicPr>
          <p:cNvPr id="19" name="Afbeelding 18">
            <a:extLst>
              <a:ext uri="{FF2B5EF4-FFF2-40B4-BE49-F238E27FC236}">
                <a16:creationId xmlns:a16="http://schemas.microsoft.com/office/drawing/2014/main" id="{9585571B-5721-4166-B37D-718CF8FD3894}"/>
              </a:ext>
            </a:extLst>
          </p:cNvPr>
          <p:cNvPicPr>
            <a:picLocks noChangeAspect="1"/>
          </p:cNvPicPr>
          <p:nvPr/>
        </p:nvPicPr>
        <p:blipFill>
          <a:blip r:embed="rId4"/>
          <a:stretch>
            <a:fillRect/>
          </a:stretch>
        </p:blipFill>
        <p:spPr>
          <a:xfrm>
            <a:off x="5828196" y="2153889"/>
            <a:ext cx="714159" cy="714159"/>
          </a:xfrm>
          <a:prstGeom prst="rect">
            <a:avLst/>
          </a:prstGeom>
        </p:spPr>
      </p:pic>
      <p:pic>
        <p:nvPicPr>
          <p:cNvPr id="20" name="Afbeelding 19">
            <a:extLst>
              <a:ext uri="{FF2B5EF4-FFF2-40B4-BE49-F238E27FC236}">
                <a16:creationId xmlns:a16="http://schemas.microsoft.com/office/drawing/2014/main" id="{40BD5D16-8947-4389-ABB7-920077806242}"/>
              </a:ext>
            </a:extLst>
          </p:cNvPr>
          <p:cNvPicPr>
            <a:picLocks noChangeAspect="1"/>
          </p:cNvPicPr>
          <p:nvPr/>
        </p:nvPicPr>
        <p:blipFill>
          <a:blip r:embed="rId5"/>
          <a:stretch>
            <a:fillRect/>
          </a:stretch>
        </p:blipFill>
        <p:spPr>
          <a:xfrm>
            <a:off x="7647742" y="3117727"/>
            <a:ext cx="552108" cy="467168"/>
          </a:xfrm>
          <a:prstGeom prst="rect">
            <a:avLst/>
          </a:prstGeom>
        </p:spPr>
      </p:pic>
      <p:pic>
        <p:nvPicPr>
          <p:cNvPr id="21" name="Afbeelding 20">
            <a:extLst>
              <a:ext uri="{FF2B5EF4-FFF2-40B4-BE49-F238E27FC236}">
                <a16:creationId xmlns:a16="http://schemas.microsoft.com/office/drawing/2014/main" id="{43227865-306E-4257-BAE2-50D87E6FF53A}"/>
              </a:ext>
            </a:extLst>
          </p:cNvPr>
          <p:cNvPicPr/>
          <p:nvPr/>
        </p:nvPicPr>
        <p:blipFill>
          <a:blip r:embed="rId6"/>
          <a:stretch>
            <a:fillRect/>
          </a:stretch>
        </p:blipFill>
        <p:spPr>
          <a:xfrm>
            <a:off x="2491071" y="3170968"/>
            <a:ext cx="820368" cy="418629"/>
          </a:xfrm>
          <a:prstGeom prst="rect">
            <a:avLst/>
          </a:prstGeom>
        </p:spPr>
      </p:pic>
      <p:pic>
        <p:nvPicPr>
          <p:cNvPr id="22" name="Afbeelding 21">
            <a:extLst>
              <a:ext uri="{FF2B5EF4-FFF2-40B4-BE49-F238E27FC236}">
                <a16:creationId xmlns:a16="http://schemas.microsoft.com/office/drawing/2014/main" id="{DDCEA52D-FC11-403C-8A23-3BB0E2A9770D}"/>
              </a:ext>
            </a:extLst>
          </p:cNvPr>
          <p:cNvPicPr>
            <a:picLocks noChangeAspect="1"/>
          </p:cNvPicPr>
          <p:nvPr/>
        </p:nvPicPr>
        <p:blipFill>
          <a:blip r:embed="rId7"/>
          <a:stretch>
            <a:fillRect/>
          </a:stretch>
        </p:blipFill>
        <p:spPr>
          <a:xfrm>
            <a:off x="3842750" y="3027673"/>
            <a:ext cx="818509" cy="525081"/>
          </a:xfrm>
          <a:prstGeom prst="rect">
            <a:avLst/>
          </a:prstGeom>
        </p:spPr>
      </p:pic>
      <p:pic>
        <p:nvPicPr>
          <p:cNvPr id="23" name="Afbeelding 22">
            <a:extLst>
              <a:ext uri="{FF2B5EF4-FFF2-40B4-BE49-F238E27FC236}">
                <a16:creationId xmlns:a16="http://schemas.microsoft.com/office/drawing/2014/main" id="{0F1AE294-332F-4435-A7FD-FCB6A65A98C7}"/>
              </a:ext>
            </a:extLst>
          </p:cNvPr>
          <p:cNvPicPr>
            <a:picLocks noChangeAspect="1"/>
          </p:cNvPicPr>
          <p:nvPr/>
        </p:nvPicPr>
        <p:blipFill>
          <a:blip r:embed="rId8"/>
          <a:stretch>
            <a:fillRect/>
          </a:stretch>
        </p:blipFill>
        <p:spPr>
          <a:xfrm>
            <a:off x="3672934" y="3829141"/>
            <a:ext cx="1050163" cy="447863"/>
          </a:xfrm>
          <a:prstGeom prst="rect">
            <a:avLst/>
          </a:prstGeom>
        </p:spPr>
      </p:pic>
      <p:pic>
        <p:nvPicPr>
          <p:cNvPr id="24" name="Afbeelding 23">
            <a:extLst>
              <a:ext uri="{FF2B5EF4-FFF2-40B4-BE49-F238E27FC236}">
                <a16:creationId xmlns:a16="http://schemas.microsoft.com/office/drawing/2014/main" id="{28746765-2231-4D1D-BB38-ACB3B829D0D5}"/>
              </a:ext>
            </a:extLst>
          </p:cNvPr>
          <p:cNvPicPr/>
          <p:nvPr/>
        </p:nvPicPr>
        <p:blipFill>
          <a:blip r:embed="rId9"/>
          <a:stretch>
            <a:fillRect/>
          </a:stretch>
        </p:blipFill>
        <p:spPr>
          <a:xfrm>
            <a:off x="5191353" y="3158188"/>
            <a:ext cx="619700" cy="231633"/>
          </a:xfrm>
          <a:prstGeom prst="rect">
            <a:avLst/>
          </a:prstGeom>
        </p:spPr>
      </p:pic>
      <p:pic>
        <p:nvPicPr>
          <p:cNvPr id="25" name="Afbeelding 24">
            <a:extLst>
              <a:ext uri="{FF2B5EF4-FFF2-40B4-BE49-F238E27FC236}">
                <a16:creationId xmlns:a16="http://schemas.microsoft.com/office/drawing/2014/main" id="{B8CDDE8B-3F59-451E-8D33-F8F899F10E45}"/>
              </a:ext>
            </a:extLst>
          </p:cNvPr>
          <p:cNvPicPr/>
          <p:nvPr/>
        </p:nvPicPr>
        <p:blipFill>
          <a:blip r:embed="rId10"/>
          <a:stretch>
            <a:fillRect/>
          </a:stretch>
        </p:blipFill>
        <p:spPr>
          <a:xfrm>
            <a:off x="6319774" y="3200713"/>
            <a:ext cx="962324" cy="216352"/>
          </a:xfrm>
          <a:prstGeom prst="rect">
            <a:avLst/>
          </a:prstGeom>
        </p:spPr>
      </p:pic>
      <p:pic>
        <p:nvPicPr>
          <p:cNvPr id="26" name="Afbeelding 25">
            <a:extLst>
              <a:ext uri="{FF2B5EF4-FFF2-40B4-BE49-F238E27FC236}">
                <a16:creationId xmlns:a16="http://schemas.microsoft.com/office/drawing/2014/main" id="{1FB86B9E-48E4-407A-9713-BBFB144533F1}"/>
              </a:ext>
            </a:extLst>
          </p:cNvPr>
          <p:cNvPicPr/>
          <p:nvPr/>
        </p:nvPicPr>
        <p:blipFill>
          <a:blip r:embed="rId11"/>
          <a:stretch>
            <a:fillRect/>
          </a:stretch>
        </p:blipFill>
        <p:spPr>
          <a:xfrm>
            <a:off x="606467" y="3792525"/>
            <a:ext cx="756425" cy="382777"/>
          </a:xfrm>
          <a:prstGeom prst="rect">
            <a:avLst/>
          </a:prstGeom>
        </p:spPr>
      </p:pic>
      <p:pic>
        <p:nvPicPr>
          <p:cNvPr id="27" name="Afbeelding 26">
            <a:extLst>
              <a:ext uri="{FF2B5EF4-FFF2-40B4-BE49-F238E27FC236}">
                <a16:creationId xmlns:a16="http://schemas.microsoft.com/office/drawing/2014/main" id="{F404781E-350F-447D-93B1-4FE02C6438F8}"/>
              </a:ext>
            </a:extLst>
          </p:cNvPr>
          <p:cNvPicPr/>
          <p:nvPr/>
        </p:nvPicPr>
        <p:blipFill>
          <a:blip r:embed="rId12"/>
          <a:stretch>
            <a:fillRect/>
          </a:stretch>
        </p:blipFill>
        <p:spPr>
          <a:xfrm>
            <a:off x="7458803" y="2288764"/>
            <a:ext cx="693694" cy="373991"/>
          </a:xfrm>
          <a:prstGeom prst="rect">
            <a:avLst/>
          </a:prstGeom>
        </p:spPr>
      </p:pic>
      <p:pic>
        <p:nvPicPr>
          <p:cNvPr id="28" name="Afbeelding 27">
            <a:extLst>
              <a:ext uri="{FF2B5EF4-FFF2-40B4-BE49-F238E27FC236}">
                <a16:creationId xmlns:a16="http://schemas.microsoft.com/office/drawing/2014/main" id="{6C88F848-8007-4769-A2A9-4A98803B7B16}"/>
              </a:ext>
            </a:extLst>
          </p:cNvPr>
          <p:cNvPicPr>
            <a:picLocks noChangeAspect="1"/>
          </p:cNvPicPr>
          <p:nvPr/>
        </p:nvPicPr>
        <p:blipFill>
          <a:blip r:embed="rId13"/>
          <a:stretch>
            <a:fillRect/>
          </a:stretch>
        </p:blipFill>
        <p:spPr>
          <a:xfrm>
            <a:off x="6544141" y="3878685"/>
            <a:ext cx="1260713" cy="259381"/>
          </a:xfrm>
          <a:prstGeom prst="rect">
            <a:avLst/>
          </a:prstGeom>
        </p:spPr>
      </p:pic>
      <p:pic>
        <p:nvPicPr>
          <p:cNvPr id="29" name="Afbeelding 28">
            <a:extLst>
              <a:ext uri="{FF2B5EF4-FFF2-40B4-BE49-F238E27FC236}">
                <a16:creationId xmlns:a16="http://schemas.microsoft.com/office/drawing/2014/main" id="{3DC4B560-5731-4260-876B-EBE526C078F1}"/>
              </a:ext>
            </a:extLst>
          </p:cNvPr>
          <p:cNvPicPr>
            <a:picLocks noChangeAspect="1"/>
          </p:cNvPicPr>
          <p:nvPr/>
        </p:nvPicPr>
        <p:blipFill>
          <a:blip r:embed="rId14"/>
          <a:stretch>
            <a:fillRect/>
          </a:stretch>
        </p:blipFill>
        <p:spPr>
          <a:xfrm>
            <a:off x="2253992" y="2962833"/>
            <a:ext cx="1325840" cy="468689"/>
          </a:xfrm>
          <a:prstGeom prst="rect">
            <a:avLst/>
          </a:prstGeom>
        </p:spPr>
      </p:pic>
      <p:pic>
        <p:nvPicPr>
          <p:cNvPr id="30" name="Afbeelding 29">
            <a:extLst>
              <a:ext uri="{FF2B5EF4-FFF2-40B4-BE49-F238E27FC236}">
                <a16:creationId xmlns:a16="http://schemas.microsoft.com/office/drawing/2014/main" id="{CA93904F-B32B-42A4-9472-667CF6863D13}"/>
              </a:ext>
            </a:extLst>
          </p:cNvPr>
          <p:cNvPicPr>
            <a:picLocks noChangeAspect="1"/>
          </p:cNvPicPr>
          <p:nvPr/>
        </p:nvPicPr>
        <p:blipFill>
          <a:blip r:embed="rId15"/>
          <a:stretch>
            <a:fillRect/>
          </a:stretch>
        </p:blipFill>
        <p:spPr>
          <a:xfrm>
            <a:off x="5046168" y="3875802"/>
            <a:ext cx="910069" cy="216222"/>
          </a:xfrm>
          <a:prstGeom prst="rect">
            <a:avLst/>
          </a:prstGeom>
        </p:spPr>
      </p:pic>
      <p:pic>
        <p:nvPicPr>
          <p:cNvPr id="31" name="Afbeelding 30">
            <a:extLst>
              <a:ext uri="{FF2B5EF4-FFF2-40B4-BE49-F238E27FC236}">
                <a16:creationId xmlns:a16="http://schemas.microsoft.com/office/drawing/2014/main" id="{42489935-FD01-477D-8304-383A94EE72E7}"/>
              </a:ext>
            </a:extLst>
          </p:cNvPr>
          <p:cNvPicPr>
            <a:picLocks noChangeAspect="1"/>
          </p:cNvPicPr>
          <p:nvPr/>
        </p:nvPicPr>
        <p:blipFill>
          <a:blip r:embed="rId16"/>
          <a:stretch>
            <a:fillRect/>
          </a:stretch>
        </p:blipFill>
        <p:spPr>
          <a:xfrm>
            <a:off x="4936624" y="1316655"/>
            <a:ext cx="738380" cy="413492"/>
          </a:xfrm>
          <a:prstGeom prst="rect">
            <a:avLst/>
          </a:prstGeom>
        </p:spPr>
      </p:pic>
      <p:pic>
        <p:nvPicPr>
          <p:cNvPr id="32" name="Afbeelding 31">
            <a:extLst>
              <a:ext uri="{FF2B5EF4-FFF2-40B4-BE49-F238E27FC236}">
                <a16:creationId xmlns:a16="http://schemas.microsoft.com/office/drawing/2014/main" id="{09100198-A76E-48C0-8981-B63D7C7C1A6D}"/>
              </a:ext>
            </a:extLst>
          </p:cNvPr>
          <p:cNvPicPr>
            <a:picLocks noChangeAspect="1"/>
          </p:cNvPicPr>
          <p:nvPr/>
        </p:nvPicPr>
        <p:blipFill>
          <a:blip r:embed="rId17"/>
          <a:stretch>
            <a:fillRect/>
          </a:stretch>
        </p:blipFill>
        <p:spPr>
          <a:xfrm>
            <a:off x="6224200" y="1382751"/>
            <a:ext cx="718492" cy="319845"/>
          </a:xfrm>
          <a:prstGeom prst="rect">
            <a:avLst/>
          </a:prstGeom>
        </p:spPr>
      </p:pic>
      <p:pic>
        <p:nvPicPr>
          <p:cNvPr id="33" name="Afbeelding 32">
            <a:extLst>
              <a:ext uri="{FF2B5EF4-FFF2-40B4-BE49-F238E27FC236}">
                <a16:creationId xmlns:a16="http://schemas.microsoft.com/office/drawing/2014/main" id="{4B14B725-C51F-49BF-8D81-BB968A35C52E}"/>
              </a:ext>
            </a:extLst>
          </p:cNvPr>
          <p:cNvPicPr>
            <a:picLocks noChangeAspect="1"/>
          </p:cNvPicPr>
          <p:nvPr/>
        </p:nvPicPr>
        <p:blipFill rotWithShape="1">
          <a:blip r:embed="rId18"/>
          <a:srcRect l="922" t="23025" r="78513" b="56635"/>
          <a:stretch/>
        </p:blipFill>
        <p:spPr>
          <a:xfrm>
            <a:off x="7390993" y="1238918"/>
            <a:ext cx="981410" cy="546024"/>
          </a:xfrm>
          <a:prstGeom prst="rect">
            <a:avLst/>
          </a:prstGeom>
        </p:spPr>
      </p:pic>
      <p:pic>
        <p:nvPicPr>
          <p:cNvPr id="34" name="Afbeelding 33">
            <a:extLst>
              <a:ext uri="{FF2B5EF4-FFF2-40B4-BE49-F238E27FC236}">
                <a16:creationId xmlns:a16="http://schemas.microsoft.com/office/drawing/2014/main" id="{5E8FB94F-FCDD-4DC3-8AAA-62B4CF2FED3B}"/>
              </a:ext>
            </a:extLst>
          </p:cNvPr>
          <p:cNvPicPr>
            <a:picLocks noChangeAspect="1"/>
          </p:cNvPicPr>
          <p:nvPr/>
        </p:nvPicPr>
        <p:blipFill>
          <a:blip r:embed="rId19"/>
          <a:stretch>
            <a:fillRect/>
          </a:stretch>
        </p:blipFill>
        <p:spPr>
          <a:xfrm>
            <a:off x="676777" y="1416078"/>
            <a:ext cx="1199750" cy="413491"/>
          </a:xfrm>
          <a:prstGeom prst="rect">
            <a:avLst/>
          </a:prstGeom>
        </p:spPr>
      </p:pic>
      <p:pic>
        <p:nvPicPr>
          <p:cNvPr id="35" name="Afbeelding 34">
            <a:extLst>
              <a:ext uri="{FF2B5EF4-FFF2-40B4-BE49-F238E27FC236}">
                <a16:creationId xmlns:a16="http://schemas.microsoft.com/office/drawing/2014/main" id="{D81ED471-6BE0-4124-AED9-70C787157817}"/>
              </a:ext>
            </a:extLst>
          </p:cNvPr>
          <p:cNvPicPr>
            <a:picLocks noChangeAspect="1"/>
          </p:cNvPicPr>
          <p:nvPr/>
        </p:nvPicPr>
        <p:blipFill>
          <a:blip r:embed="rId20"/>
          <a:stretch>
            <a:fillRect/>
          </a:stretch>
        </p:blipFill>
        <p:spPr>
          <a:xfrm>
            <a:off x="2670945" y="2158839"/>
            <a:ext cx="460620" cy="557712"/>
          </a:xfrm>
          <a:prstGeom prst="rect">
            <a:avLst/>
          </a:prstGeom>
        </p:spPr>
      </p:pic>
      <p:pic>
        <p:nvPicPr>
          <p:cNvPr id="36" name="Afbeelding 35">
            <a:extLst>
              <a:ext uri="{FF2B5EF4-FFF2-40B4-BE49-F238E27FC236}">
                <a16:creationId xmlns:a16="http://schemas.microsoft.com/office/drawing/2014/main" id="{6C83B82D-25F4-48B9-8741-40C2B2AD5AD7}"/>
              </a:ext>
            </a:extLst>
          </p:cNvPr>
          <p:cNvPicPr>
            <a:picLocks noChangeAspect="1"/>
          </p:cNvPicPr>
          <p:nvPr/>
        </p:nvPicPr>
        <p:blipFill>
          <a:blip r:embed="rId21"/>
          <a:stretch>
            <a:fillRect/>
          </a:stretch>
        </p:blipFill>
        <p:spPr>
          <a:xfrm>
            <a:off x="2480805" y="1223437"/>
            <a:ext cx="509580" cy="689121"/>
          </a:xfrm>
          <a:prstGeom prst="rect">
            <a:avLst/>
          </a:prstGeom>
        </p:spPr>
      </p:pic>
      <p:pic>
        <p:nvPicPr>
          <p:cNvPr id="37" name="Afbeelding 36">
            <a:extLst>
              <a:ext uri="{FF2B5EF4-FFF2-40B4-BE49-F238E27FC236}">
                <a16:creationId xmlns:a16="http://schemas.microsoft.com/office/drawing/2014/main" id="{6602865D-0FF9-46B9-89AB-C4AF748812D9}"/>
              </a:ext>
            </a:extLst>
          </p:cNvPr>
          <p:cNvPicPr>
            <a:picLocks noChangeAspect="1"/>
          </p:cNvPicPr>
          <p:nvPr/>
        </p:nvPicPr>
        <p:blipFill>
          <a:blip r:embed="rId22"/>
          <a:stretch>
            <a:fillRect/>
          </a:stretch>
        </p:blipFill>
        <p:spPr>
          <a:xfrm>
            <a:off x="3743952" y="1416078"/>
            <a:ext cx="597309" cy="314069"/>
          </a:xfrm>
          <a:prstGeom prst="rect">
            <a:avLst/>
          </a:prstGeom>
        </p:spPr>
      </p:pic>
      <p:pic>
        <p:nvPicPr>
          <p:cNvPr id="38" name="Afbeelding 37">
            <a:extLst>
              <a:ext uri="{FF2B5EF4-FFF2-40B4-BE49-F238E27FC236}">
                <a16:creationId xmlns:a16="http://schemas.microsoft.com/office/drawing/2014/main" id="{C580AB1C-9ADA-4BCF-A526-DC7370FED802}"/>
              </a:ext>
            </a:extLst>
          </p:cNvPr>
          <p:cNvPicPr>
            <a:picLocks noChangeAspect="1"/>
          </p:cNvPicPr>
          <p:nvPr/>
        </p:nvPicPr>
        <p:blipFill>
          <a:blip r:embed="rId23"/>
          <a:stretch>
            <a:fillRect/>
          </a:stretch>
        </p:blipFill>
        <p:spPr>
          <a:xfrm>
            <a:off x="395536" y="2369430"/>
            <a:ext cx="1606545" cy="157977"/>
          </a:xfrm>
          <a:prstGeom prst="rect">
            <a:avLst/>
          </a:prstGeom>
        </p:spPr>
      </p:pic>
      <p:pic>
        <p:nvPicPr>
          <p:cNvPr id="39" name="Afbeelding 38">
            <a:extLst>
              <a:ext uri="{FF2B5EF4-FFF2-40B4-BE49-F238E27FC236}">
                <a16:creationId xmlns:a16="http://schemas.microsoft.com/office/drawing/2014/main" id="{78020818-CF40-4027-B26B-0AF9295D8017}"/>
              </a:ext>
            </a:extLst>
          </p:cNvPr>
          <p:cNvPicPr/>
          <p:nvPr/>
        </p:nvPicPr>
        <p:blipFill>
          <a:blip r:embed="rId6"/>
          <a:stretch>
            <a:fillRect/>
          </a:stretch>
        </p:blipFill>
        <p:spPr>
          <a:xfrm>
            <a:off x="4251075" y="2266076"/>
            <a:ext cx="820368" cy="418629"/>
          </a:xfrm>
          <a:prstGeom prst="rect">
            <a:avLst/>
          </a:prstGeom>
        </p:spPr>
      </p:pic>
    </p:spTree>
    <p:extLst>
      <p:ext uri="{BB962C8B-B14F-4D97-AF65-F5344CB8AC3E}">
        <p14:creationId xmlns:p14="http://schemas.microsoft.com/office/powerpoint/2010/main" val="4154580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697224E6-CF22-44B3-BDC3-A2A9615E4D01}"/>
              </a:ext>
            </a:extLst>
          </p:cNvPr>
          <p:cNvSpPr>
            <a:spLocks noGrp="1"/>
          </p:cNvSpPr>
          <p:nvPr>
            <p:ph idx="1"/>
          </p:nvPr>
        </p:nvSpPr>
        <p:spPr>
          <a:xfrm>
            <a:off x="611559" y="1059583"/>
            <a:ext cx="8496945" cy="2916324"/>
          </a:xfrm>
        </p:spPr>
        <p:txBody>
          <a:bodyPr/>
          <a:lstStyle/>
          <a:p>
            <a:r>
              <a:rPr lang="nl-BE" sz="1800" dirty="0"/>
              <a:t>EUR3-4-5-bussen zijn de grootste vervuilers, EUR3-bus stoot tot 10-15x meer uit dan een EUR6</a:t>
            </a:r>
          </a:p>
          <a:p>
            <a:r>
              <a:rPr lang="nl-BE" sz="1800" dirty="0">
                <a:latin typeface="Flanders Art Sans" panose="00000500000000000000" pitchFamily="50" charset="0"/>
              </a:rPr>
              <a:t>Door de verouderde vloot (EUR3- &amp; EUR4-bussen) te vervangen kunnen we uitstoot reduceren met </a:t>
            </a:r>
            <a:r>
              <a:rPr lang="nl-BE" sz="1800" b="1" dirty="0">
                <a:latin typeface="Flanders Art Sans" panose="00000500000000000000" pitchFamily="50" charset="0"/>
              </a:rPr>
              <a:t>78% </a:t>
            </a:r>
            <a:r>
              <a:rPr lang="nl-BE" sz="1800" dirty="0">
                <a:latin typeface="Flanders Art Sans" panose="00000500000000000000" pitchFamily="50" charset="0"/>
              </a:rPr>
              <a:t>in 2025 </a:t>
            </a:r>
            <a:r>
              <a:rPr lang="nl-BE" sz="1800" dirty="0" err="1">
                <a:latin typeface="Flanders Art Sans" panose="00000500000000000000" pitchFamily="50" charset="0"/>
              </a:rPr>
              <a:t>tov</a:t>
            </a:r>
            <a:r>
              <a:rPr lang="nl-BE" sz="1800" dirty="0">
                <a:latin typeface="Flanders Art Sans" panose="00000500000000000000" pitchFamily="50" charset="0"/>
              </a:rPr>
              <a:t> vandaag</a:t>
            </a:r>
            <a:endParaRPr lang="nl-BE" sz="1800" dirty="0"/>
          </a:p>
          <a:p>
            <a:endParaRPr lang="nl-BE" dirty="0"/>
          </a:p>
        </p:txBody>
      </p:sp>
      <p:sp>
        <p:nvSpPr>
          <p:cNvPr id="8" name="Titel 7">
            <a:extLst>
              <a:ext uri="{FF2B5EF4-FFF2-40B4-BE49-F238E27FC236}">
                <a16:creationId xmlns:a16="http://schemas.microsoft.com/office/drawing/2014/main" id="{4D529927-067C-459A-A2AF-55990462178D}"/>
              </a:ext>
            </a:extLst>
          </p:cNvPr>
          <p:cNvSpPr>
            <a:spLocks noGrp="1"/>
          </p:cNvSpPr>
          <p:nvPr>
            <p:ph type="title"/>
          </p:nvPr>
        </p:nvSpPr>
        <p:spPr/>
        <p:txBody>
          <a:bodyPr/>
          <a:lstStyle/>
          <a:p>
            <a:r>
              <a:rPr lang="nl-NL" sz="2400" dirty="0">
                <a:solidFill>
                  <a:prstClr val="white">
                    <a:lumMod val="50000"/>
                  </a:prstClr>
                </a:solidFill>
              </a:rPr>
              <a:t>6. Vervanging van verouderde vloot</a:t>
            </a:r>
            <a:endParaRPr lang="nl-BE" dirty="0"/>
          </a:p>
        </p:txBody>
      </p:sp>
      <p:sp>
        <p:nvSpPr>
          <p:cNvPr id="4" name="Tijdelijke aanduiding voor datum 3">
            <a:extLst>
              <a:ext uri="{FF2B5EF4-FFF2-40B4-BE49-F238E27FC236}">
                <a16:creationId xmlns:a16="http://schemas.microsoft.com/office/drawing/2014/main" id="{22DE6355-ADE0-4F96-B5B6-7F087A319B18}"/>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B97F2AB4-931F-481A-9DE4-3085E89501C4}"/>
              </a:ext>
            </a:extLst>
          </p:cNvPr>
          <p:cNvSpPr>
            <a:spLocks noGrp="1"/>
          </p:cNvSpPr>
          <p:nvPr>
            <p:ph type="sldNum" sz="quarter" idx="12"/>
          </p:nvPr>
        </p:nvSpPr>
        <p:spPr/>
        <p:txBody>
          <a:bodyPr/>
          <a:lstStyle/>
          <a:p>
            <a:fld id="{167A4CF4-025F-4CA6-AD81-FEEEE251C797}" type="slidenum">
              <a:rPr lang="nl-BE" smtClean="0"/>
              <a:t>56</a:t>
            </a:fld>
            <a:endParaRPr lang="nl-BE"/>
          </a:p>
        </p:txBody>
      </p:sp>
      <p:pic>
        <p:nvPicPr>
          <p:cNvPr id="10" name="Afbeelding 9">
            <a:extLst>
              <a:ext uri="{FF2B5EF4-FFF2-40B4-BE49-F238E27FC236}">
                <a16:creationId xmlns:a16="http://schemas.microsoft.com/office/drawing/2014/main" id="{70409807-14C0-431C-9BDF-243B6A8CB29B}"/>
              </a:ext>
            </a:extLst>
          </p:cNvPr>
          <p:cNvPicPr>
            <a:picLocks noChangeAspect="1"/>
          </p:cNvPicPr>
          <p:nvPr/>
        </p:nvPicPr>
        <p:blipFill rotWithShape="1">
          <a:blip r:embed="rId2"/>
          <a:srcRect r="7905"/>
          <a:stretch/>
        </p:blipFill>
        <p:spPr>
          <a:xfrm>
            <a:off x="407133" y="2039505"/>
            <a:ext cx="4380891" cy="2044413"/>
          </a:xfrm>
          <a:prstGeom prst="rect">
            <a:avLst/>
          </a:prstGeom>
        </p:spPr>
      </p:pic>
      <p:pic>
        <p:nvPicPr>
          <p:cNvPr id="11" name="Afbeelding 10">
            <a:extLst>
              <a:ext uri="{FF2B5EF4-FFF2-40B4-BE49-F238E27FC236}">
                <a16:creationId xmlns:a16="http://schemas.microsoft.com/office/drawing/2014/main" id="{543DB521-249C-4DEF-9292-59BA532B114B}"/>
              </a:ext>
            </a:extLst>
          </p:cNvPr>
          <p:cNvPicPr>
            <a:picLocks noChangeAspect="1"/>
          </p:cNvPicPr>
          <p:nvPr/>
        </p:nvPicPr>
        <p:blipFill rotWithShape="1">
          <a:blip r:embed="rId3"/>
          <a:srcRect l="1332" t="2614" r="3158" b="8024"/>
          <a:stretch/>
        </p:blipFill>
        <p:spPr>
          <a:xfrm>
            <a:off x="5406350" y="2111514"/>
            <a:ext cx="3342114" cy="2044412"/>
          </a:xfrm>
          <a:prstGeom prst="rect">
            <a:avLst/>
          </a:prstGeom>
        </p:spPr>
      </p:pic>
      <p:sp>
        <p:nvSpPr>
          <p:cNvPr id="12" name="Tekstvak 11">
            <a:extLst>
              <a:ext uri="{FF2B5EF4-FFF2-40B4-BE49-F238E27FC236}">
                <a16:creationId xmlns:a16="http://schemas.microsoft.com/office/drawing/2014/main" id="{BF7B90EE-376B-430F-A096-6F417BBE7221}"/>
              </a:ext>
            </a:extLst>
          </p:cNvPr>
          <p:cNvSpPr txBox="1"/>
          <p:nvPr/>
        </p:nvSpPr>
        <p:spPr>
          <a:xfrm>
            <a:off x="820202" y="4070356"/>
            <a:ext cx="3967822" cy="461665"/>
          </a:xfrm>
          <a:prstGeom prst="rect">
            <a:avLst/>
          </a:prstGeom>
          <a:noFill/>
        </p:spPr>
        <p:txBody>
          <a:bodyPr wrap="square" rtlCol="0">
            <a:spAutoFit/>
          </a:bodyPr>
          <a:lstStyle/>
          <a:p>
            <a:r>
              <a:rPr lang="nl-BE" sz="1200" b="1" dirty="0">
                <a:solidFill>
                  <a:schemeClr val="tx2"/>
                </a:solidFill>
                <a:latin typeface="Flanders Art Sans" panose="00000500000000000000" pitchFamily="50" charset="0"/>
              </a:rPr>
              <a:t>Project </a:t>
            </a:r>
            <a:r>
              <a:rPr lang="nl-BE" sz="1200" b="1" dirty="0" err="1">
                <a:solidFill>
                  <a:schemeClr val="tx2"/>
                </a:solidFill>
                <a:latin typeface="Flanders Art Sans" panose="00000500000000000000" pitchFamily="50" charset="0"/>
              </a:rPr>
              <a:t>CurieuzeNeuzen</a:t>
            </a:r>
            <a:r>
              <a:rPr lang="nl-BE" sz="1200" b="1" dirty="0">
                <a:solidFill>
                  <a:schemeClr val="tx2"/>
                </a:solidFill>
                <a:latin typeface="Flanders Art Sans" panose="00000500000000000000" pitchFamily="50" charset="0"/>
              </a:rPr>
              <a:t> </a:t>
            </a:r>
            <a:r>
              <a:rPr lang="nl-BE" sz="1200" dirty="0">
                <a:solidFill>
                  <a:schemeClr val="tx2"/>
                </a:solidFill>
                <a:latin typeface="Flanders Art Sans" panose="00000500000000000000" pitchFamily="50" charset="0"/>
              </a:rPr>
              <a:t>Vlaanderen 2018 naar NO</a:t>
            </a:r>
            <a:r>
              <a:rPr lang="nl-BE" sz="1200" baseline="-10000" dirty="0">
                <a:solidFill>
                  <a:schemeClr val="tx2"/>
                </a:solidFill>
                <a:latin typeface="Flanders Art Sans" panose="00000500000000000000" pitchFamily="50" charset="0"/>
              </a:rPr>
              <a:t>2</a:t>
            </a:r>
            <a:r>
              <a:rPr lang="nl-BE" sz="1200" dirty="0">
                <a:solidFill>
                  <a:schemeClr val="tx2"/>
                </a:solidFill>
                <a:latin typeface="Flanders Art Sans" panose="00000500000000000000" pitchFamily="50" charset="0"/>
              </a:rPr>
              <a:t>-waarden </a:t>
            </a:r>
            <a:r>
              <a:rPr lang="nl-BE" sz="1200" dirty="0" err="1">
                <a:solidFill>
                  <a:schemeClr val="tx2"/>
                </a:solidFill>
                <a:latin typeface="Flanders Art Sans" panose="00000500000000000000" pitchFamily="50" charset="0"/>
              </a:rPr>
              <a:t>UAntwerpen</a:t>
            </a:r>
            <a:r>
              <a:rPr lang="nl-BE" sz="1200" dirty="0">
                <a:solidFill>
                  <a:schemeClr val="tx2"/>
                </a:solidFill>
                <a:latin typeface="Flanders Art Sans" panose="00000500000000000000" pitchFamily="50" charset="0"/>
              </a:rPr>
              <a:t> en De Standaard </a:t>
            </a:r>
          </a:p>
        </p:txBody>
      </p:sp>
    </p:spTree>
    <p:extLst>
      <p:ext uri="{BB962C8B-B14F-4D97-AF65-F5344CB8AC3E}">
        <p14:creationId xmlns:p14="http://schemas.microsoft.com/office/powerpoint/2010/main" val="1336880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4D529927-067C-459A-A2AF-55990462178D}"/>
              </a:ext>
            </a:extLst>
          </p:cNvPr>
          <p:cNvSpPr>
            <a:spLocks noGrp="1"/>
          </p:cNvSpPr>
          <p:nvPr>
            <p:ph type="title"/>
          </p:nvPr>
        </p:nvSpPr>
        <p:spPr/>
        <p:txBody>
          <a:bodyPr/>
          <a:lstStyle/>
          <a:p>
            <a:r>
              <a:rPr lang="nl-NL" sz="2400" dirty="0">
                <a:solidFill>
                  <a:prstClr val="white">
                    <a:lumMod val="50000"/>
                  </a:prstClr>
                </a:solidFill>
              </a:rPr>
              <a:t>7. Ervaring opdoen als voorbereiding op de toekomst</a:t>
            </a:r>
            <a:endParaRPr lang="nl-BE" dirty="0"/>
          </a:p>
        </p:txBody>
      </p:sp>
      <p:sp>
        <p:nvSpPr>
          <p:cNvPr id="4" name="Tijdelijke aanduiding voor datum 3">
            <a:extLst>
              <a:ext uri="{FF2B5EF4-FFF2-40B4-BE49-F238E27FC236}">
                <a16:creationId xmlns:a16="http://schemas.microsoft.com/office/drawing/2014/main" id="{22DE6355-ADE0-4F96-B5B6-7F087A319B18}"/>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B97F2AB4-931F-481A-9DE4-3085E89501C4}"/>
              </a:ext>
            </a:extLst>
          </p:cNvPr>
          <p:cNvSpPr>
            <a:spLocks noGrp="1"/>
          </p:cNvSpPr>
          <p:nvPr>
            <p:ph type="sldNum" sz="quarter" idx="12"/>
          </p:nvPr>
        </p:nvSpPr>
        <p:spPr/>
        <p:txBody>
          <a:bodyPr/>
          <a:lstStyle/>
          <a:p>
            <a:fld id="{167A4CF4-025F-4CA6-AD81-FEEEE251C797}" type="slidenum">
              <a:rPr lang="nl-BE" smtClean="0"/>
              <a:t>57</a:t>
            </a:fld>
            <a:endParaRPr lang="nl-BE"/>
          </a:p>
        </p:txBody>
      </p:sp>
      <p:sp>
        <p:nvSpPr>
          <p:cNvPr id="21" name="Tekstvak 20">
            <a:extLst>
              <a:ext uri="{FF2B5EF4-FFF2-40B4-BE49-F238E27FC236}">
                <a16:creationId xmlns:a16="http://schemas.microsoft.com/office/drawing/2014/main" id="{5E2EFCEC-5986-48C6-82E8-6D5E3F02C443}"/>
              </a:ext>
            </a:extLst>
          </p:cNvPr>
          <p:cNvSpPr txBox="1"/>
          <p:nvPr/>
        </p:nvSpPr>
        <p:spPr>
          <a:xfrm>
            <a:off x="622443" y="1188296"/>
            <a:ext cx="4391385" cy="707886"/>
          </a:xfrm>
          <a:prstGeom prst="rect">
            <a:avLst/>
          </a:prstGeom>
          <a:noFill/>
        </p:spPr>
        <p:txBody>
          <a:bodyPr wrap="square" rtlCol="0">
            <a:spAutoFit/>
          </a:bodyPr>
          <a:lstStyle/>
          <a:p>
            <a:r>
              <a:rPr lang="nl-BE" sz="2000" b="1" dirty="0">
                <a:solidFill>
                  <a:srgbClr val="00B050"/>
                </a:solidFill>
              </a:rPr>
              <a:t>Net als Europese </a:t>
            </a:r>
            <a:r>
              <a:rPr lang="nl-BE" sz="2000" b="1" dirty="0" err="1">
                <a:solidFill>
                  <a:srgbClr val="00B050"/>
                </a:solidFill>
              </a:rPr>
              <a:t>PTA’s</a:t>
            </a:r>
            <a:r>
              <a:rPr lang="nl-BE" sz="2000" b="1" dirty="0">
                <a:solidFill>
                  <a:srgbClr val="00B050"/>
                </a:solidFill>
              </a:rPr>
              <a:t> en </a:t>
            </a:r>
            <a:r>
              <a:rPr lang="nl-BE" sz="2000" b="1" dirty="0" err="1">
                <a:solidFill>
                  <a:srgbClr val="00B050"/>
                </a:solidFill>
              </a:rPr>
              <a:t>PTO’s</a:t>
            </a:r>
            <a:r>
              <a:rPr lang="nl-BE" sz="2000" b="1" dirty="0">
                <a:solidFill>
                  <a:srgbClr val="00B050"/>
                </a:solidFill>
              </a:rPr>
              <a:t> </a:t>
            </a:r>
            <a:br>
              <a:rPr lang="nl-BE" sz="2000" b="1" dirty="0">
                <a:solidFill>
                  <a:srgbClr val="00B050"/>
                </a:solidFill>
              </a:rPr>
            </a:br>
            <a:r>
              <a:rPr lang="nl-BE" sz="2000" b="1" dirty="0">
                <a:solidFill>
                  <a:srgbClr val="00B050"/>
                </a:solidFill>
              </a:rPr>
              <a:t>drie fasen doorlopen naar een uitrol: </a:t>
            </a:r>
          </a:p>
        </p:txBody>
      </p:sp>
      <p:sp>
        <p:nvSpPr>
          <p:cNvPr id="24" name="Tekstvak 23">
            <a:extLst>
              <a:ext uri="{FF2B5EF4-FFF2-40B4-BE49-F238E27FC236}">
                <a16:creationId xmlns:a16="http://schemas.microsoft.com/office/drawing/2014/main" id="{F1FE40A5-65A9-4904-99FB-5479D481CBA2}"/>
              </a:ext>
            </a:extLst>
          </p:cNvPr>
          <p:cNvSpPr txBox="1"/>
          <p:nvPr/>
        </p:nvSpPr>
        <p:spPr>
          <a:xfrm>
            <a:off x="751343" y="2701907"/>
            <a:ext cx="2219990" cy="432000"/>
          </a:xfrm>
          <a:prstGeom prst="rect">
            <a:avLst/>
          </a:prstGeom>
          <a:solidFill>
            <a:srgbClr val="92D050">
              <a:alpha val="50000"/>
            </a:srgbClr>
          </a:solidFill>
        </p:spPr>
        <p:txBody>
          <a:bodyPr wrap="square" rtlCol="0" anchor="ctr" anchorCtr="0">
            <a:spAutoFit/>
          </a:bodyPr>
          <a:lstStyle/>
          <a:p>
            <a:r>
              <a:rPr lang="nl-BE" sz="1600" b="1" dirty="0">
                <a:latin typeface="Flanders Art Sans" panose="00000500000000000000" pitchFamily="50" charset="0"/>
              </a:rPr>
              <a:t>Technologie testen</a:t>
            </a:r>
          </a:p>
        </p:txBody>
      </p:sp>
      <p:sp>
        <p:nvSpPr>
          <p:cNvPr id="25" name="Rechthoek 24">
            <a:extLst>
              <a:ext uri="{FF2B5EF4-FFF2-40B4-BE49-F238E27FC236}">
                <a16:creationId xmlns:a16="http://schemas.microsoft.com/office/drawing/2014/main" id="{CCCDC7E0-808C-490B-8960-092A1D29418C}"/>
              </a:ext>
            </a:extLst>
          </p:cNvPr>
          <p:cNvSpPr/>
          <p:nvPr/>
        </p:nvSpPr>
        <p:spPr>
          <a:xfrm>
            <a:off x="323528" y="2701907"/>
            <a:ext cx="432048" cy="432048"/>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latin typeface="Flanders Art Sans" panose="00000500000000000000" pitchFamily="50" charset="0"/>
              </a:rPr>
              <a:t>1</a:t>
            </a:r>
          </a:p>
        </p:txBody>
      </p:sp>
      <p:sp>
        <p:nvSpPr>
          <p:cNvPr id="26" name="Parallellogram 25">
            <a:extLst>
              <a:ext uri="{FF2B5EF4-FFF2-40B4-BE49-F238E27FC236}">
                <a16:creationId xmlns:a16="http://schemas.microsoft.com/office/drawing/2014/main" id="{55532B52-8E58-4BFE-AA91-51C0B09EA6A7}"/>
              </a:ext>
            </a:extLst>
          </p:cNvPr>
          <p:cNvSpPr/>
          <p:nvPr/>
        </p:nvSpPr>
        <p:spPr>
          <a:xfrm>
            <a:off x="2726117" y="2652967"/>
            <a:ext cx="475252" cy="539710"/>
          </a:xfrm>
          <a:prstGeom prst="parallelogram">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27" name="Tekstvak 26">
            <a:extLst>
              <a:ext uri="{FF2B5EF4-FFF2-40B4-BE49-F238E27FC236}">
                <a16:creationId xmlns:a16="http://schemas.microsoft.com/office/drawing/2014/main" id="{C87D0292-F1DA-4678-A830-72EE745BD8F4}"/>
              </a:ext>
            </a:extLst>
          </p:cNvPr>
          <p:cNvSpPr txBox="1"/>
          <p:nvPr/>
        </p:nvSpPr>
        <p:spPr>
          <a:xfrm>
            <a:off x="3548314" y="2716828"/>
            <a:ext cx="2219990" cy="432000"/>
          </a:xfrm>
          <a:prstGeom prst="rect">
            <a:avLst/>
          </a:prstGeom>
          <a:solidFill>
            <a:srgbClr val="92D050">
              <a:alpha val="20000"/>
            </a:srgbClr>
          </a:solidFill>
        </p:spPr>
        <p:txBody>
          <a:bodyPr wrap="square" rtlCol="0" anchor="ctr" anchorCtr="0">
            <a:spAutoFit/>
          </a:bodyPr>
          <a:lstStyle/>
          <a:p>
            <a:r>
              <a:rPr lang="nl-BE" sz="1600" b="1" dirty="0">
                <a:latin typeface="Flanders Art Sans" panose="00000500000000000000" pitchFamily="50" charset="0"/>
              </a:rPr>
              <a:t>Operationele testen</a:t>
            </a:r>
          </a:p>
        </p:txBody>
      </p:sp>
      <p:sp>
        <p:nvSpPr>
          <p:cNvPr id="28" name="Rechthoek 27">
            <a:extLst>
              <a:ext uri="{FF2B5EF4-FFF2-40B4-BE49-F238E27FC236}">
                <a16:creationId xmlns:a16="http://schemas.microsoft.com/office/drawing/2014/main" id="{8C2B641F-256A-4A6A-A2A6-70FEDBAF8C4D}"/>
              </a:ext>
            </a:extLst>
          </p:cNvPr>
          <p:cNvSpPr/>
          <p:nvPr/>
        </p:nvSpPr>
        <p:spPr>
          <a:xfrm>
            <a:off x="3120499" y="2716828"/>
            <a:ext cx="432048" cy="432048"/>
          </a:xfrm>
          <a:prstGeom prst="rect">
            <a:avLst/>
          </a:prstGeom>
          <a:solidFill>
            <a:srgbClr val="00B050">
              <a:alpha val="7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latin typeface="Flanders Art Sans" panose="00000500000000000000" pitchFamily="50" charset="0"/>
              </a:rPr>
              <a:t>2</a:t>
            </a:r>
          </a:p>
        </p:txBody>
      </p:sp>
      <p:sp>
        <p:nvSpPr>
          <p:cNvPr id="29" name="Parallellogram 28">
            <a:extLst>
              <a:ext uri="{FF2B5EF4-FFF2-40B4-BE49-F238E27FC236}">
                <a16:creationId xmlns:a16="http://schemas.microsoft.com/office/drawing/2014/main" id="{73F03867-040D-4211-A810-947B000E9317}"/>
              </a:ext>
            </a:extLst>
          </p:cNvPr>
          <p:cNvSpPr/>
          <p:nvPr/>
        </p:nvSpPr>
        <p:spPr>
          <a:xfrm>
            <a:off x="5652852" y="2667888"/>
            <a:ext cx="432047" cy="539710"/>
          </a:xfrm>
          <a:prstGeom prst="parallelogram">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
        <p:nvSpPr>
          <p:cNvPr id="30" name="Tekstvak 29">
            <a:extLst>
              <a:ext uri="{FF2B5EF4-FFF2-40B4-BE49-F238E27FC236}">
                <a16:creationId xmlns:a16="http://schemas.microsoft.com/office/drawing/2014/main" id="{E2C515B9-685F-4FC3-BBF4-7FE944890F21}"/>
              </a:ext>
            </a:extLst>
          </p:cNvPr>
          <p:cNvSpPr txBox="1"/>
          <p:nvPr/>
        </p:nvSpPr>
        <p:spPr>
          <a:xfrm>
            <a:off x="6490962" y="2692698"/>
            <a:ext cx="2479221" cy="432000"/>
          </a:xfrm>
          <a:prstGeom prst="rect">
            <a:avLst/>
          </a:prstGeom>
          <a:solidFill>
            <a:schemeClr val="tx1">
              <a:alpha val="25000"/>
            </a:schemeClr>
          </a:solidFill>
        </p:spPr>
        <p:txBody>
          <a:bodyPr wrap="square" rtlCol="0" anchor="ctr" anchorCtr="0">
            <a:spAutoFit/>
          </a:bodyPr>
          <a:lstStyle/>
          <a:p>
            <a:r>
              <a:rPr lang="nl-BE" sz="1600" b="1" dirty="0">
                <a:latin typeface="Flanders Art Sans" panose="00000500000000000000" pitchFamily="50" charset="0"/>
              </a:rPr>
              <a:t>Gecontroleerde uitrol</a:t>
            </a:r>
          </a:p>
        </p:txBody>
      </p:sp>
      <p:sp>
        <p:nvSpPr>
          <p:cNvPr id="31" name="Rechthoek 30">
            <a:extLst>
              <a:ext uri="{FF2B5EF4-FFF2-40B4-BE49-F238E27FC236}">
                <a16:creationId xmlns:a16="http://schemas.microsoft.com/office/drawing/2014/main" id="{9165D7A2-92F2-46B0-BB05-2CA28AB8F94A}"/>
              </a:ext>
            </a:extLst>
          </p:cNvPr>
          <p:cNvSpPr/>
          <p:nvPr/>
        </p:nvSpPr>
        <p:spPr>
          <a:xfrm>
            <a:off x="6063148" y="2692698"/>
            <a:ext cx="432048" cy="432048"/>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2000" dirty="0">
                <a:ln>
                  <a:noFill/>
                </a:ln>
                <a:solidFill>
                  <a:schemeClr val="bg1"/>
                </a:solidFill>
                <a:latin typeface="Flanders Art Sans" panose="00000500000000000000" pitchFamily="50" charset="0"/>
              </a:rPr>
              <a:t>3</a:t>
            </a:r>
          </a:p>
        </p:txBody>
      </p:sp>
      <p:sp>
        <p:nvSpPr>
          <p:cNvPr id="32" name="Parallellogram 31">
            <a:extLst>
              <a:ext uri="{FF2B5EF4-FFF2-40B4-BE49-F238E27FC236}">
                <a16:creationId xmlns:a16="http://schemas.microsoft.com/office/drawing/2014/main" id="{78FC89B6-1A5F-47A8-824E-FF381C21ABD3}"/>
              </a:ext>
            </a:extLst>
          </p:cNvPr>
          <p:cNvSpPr/>
          <p:nvPr/>
        </p:nvSpPr>
        <p:spPr>
          <a:xfrm>
            <a:off x="8700603" y="2643758"/>
            <a:ext cx="432047" cy="539710"/>
          </a:xfrm>
          <a:prstGeom prst="parallelogram">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pic>
        <p:nvPicPr>
          <p:cNvPr id="15" name="Tijdelijke aanduiding voor inhoud 13">
            <a:extLst>
              <a:ext uri="{FF2B5EF4-FFF2-40B4-BE49-F238E27FC236}">
                <a16:creationId xmlns:a16="http://schemas.microsoft.com/office/drawing/2014/main" id="{962C41CF-DB27-48FC-87B3-34E7A5C1F8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16" name="Afbeelding 15">
            <a:extLst>
              <a:ext uri="{FF2B5EF4-FFF2-40B4-BE49-F238E27FC236}">
                <a16:creationId xmlns:a16="http://schemas.microsoft.com/office/drawing/2014/main" id="{60B46ED0-C540-4B6A-8ED8-EA9DDF05094D}"/>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17" name="Afbeelding 16">
            <a:extLst>
              <a:ext uri="{FF2B5EF4-FFF2-40B4-BE49-F238E27FC236}">
                <a16:creationId xmlns:a16="http://schemas.microsoft.com/office/drawing/2014/main" id="{6F632C4C-B3E5-4B44-BFA0-94C83A585F5E}"/>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1379003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latform voor e-coaching WOOSH5 boekt spectaculaire resultaten |  MarketingTribune B2B">
            <a:extLst>
              <a:ext uri="{FF2B5EF4-FFF2-40B4-BE49-F238E27FC236}">
                <a16:creationId xmlns:a16="http://schemas.microsoft.com/office/drawing/2014/main" id="{CDFE9749-F20C-4FC1-B5EB-D370FAD505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173"/>
          <a:stretch/>
        </p:blipFill>
        <p:spPr bwMode="auto">
          <a:xfrm>
            <a:off x="611560" y="1059583"/>
            <a:ext cx="7869266" cy="2916324"/>
          </a:xfrm>
          <a:prstGeom prst="rect">
            <a:avLst/>
          </a:prstGeom>
          <a:solidFill>
            <a:srgbClr val="FFFFFF"/>
          </a:solidFill>
        </p:spPr>
      </p:pic>
      <p:sp>
        <p:nvSpPr>
          <p:cNvPr id="8" name="Titel 7">
            <a:extLst>
              <a:ext uri="{FF2B5EF4-FFF2-40B4-BE49-F238E27FC236}">
                <a16:creationId xmlns:a16="http://schemas.microsoft.com/office/drawing/2014/main" id="{4D529927-067C-459A-A2AF-55990462178D}"/>
              </a:ext>
            </a:extLst>
          </p:cNvPr>
          <p:cNvSpPr>
            <a:spLocks noGrp="1"/>
          </p:cNvSpPr>
          <p:nvPr>
            <p:ph type="title"/>
          </p:nvPr>
        </p:nvSpPr>
        <p:spPr>
          <a:xfrm>
            <a:off x="360003" y="357505"/>
            <a:ext cx="8315381" cy="556243"/>
          </a:xfrm>
        </p:spPr>
        <p:txBody>
          <a:bodyPr wrap="square" anchor="ctr">
            <a:normAutofit/>
          </a:bodyPr>
          <a:lstStyle/>
          <a:p>
            <a:pPr>
              <a:lnSpc>
                <a:spcPct val="90000"/>
              </a:lnSpc>
            </a:pPr>
            <a:r>
              <a:rPr lang="nl-NL" sz="3300"/>
              <a:t>Hoe voorbereiden op deze transitie? </a:t>
            </a:r>
            <a:endParaRPr lang="nl-BE" sz="3300"/>
          </a:p>
        </p:txBody>
      </p:sp>
      <p:sp>
        <p:nvSpPr>
          <p:cNvPr id="4" name="Tijdelijke aanduiding voor datum 3">
            <a:extLst>
              <a:ext uri="{FF2B5EF4-FFF2-40B4-BE49-F238E27FC236}">
                <a16:creationId xmlns:a16="http://schemas.microsoft.com/office/drawing/2014/main" id="{22DE6355-ADE0-4F96-B5B6-7F087A319B18}"/>
              </a:ext>
            </a:extLst>
          </p:cNvPr>
          <p:cNvSpPr>
            <a:spLocks noGrp="1"/>
          </p:cNvSpPr>
          <p:nvPr>
            <p:ph type="dt" sz="half" idx="10"/>
          </p:nvPr>
        </p:nvSpPr>
        <p:spPr>
          <a:xfrm>
            <a:off x="1157291" y="4754166"/>
            <a:ext cx="828675" cy="205978"/>
          </a:xfrm>
        </p:spPr>
        <p:txBody>
          <a:bodyPr anchor="ctr">
            <a:normAutofit/>
          </a:bodyPr>
          <a:lstStyle/>
          <a:p>
            <a:pPr>
              <a:lnSpc>
                <a:spcPct val="90000"/>
              </a:lnSpc>
              <a:spcAft>
                <a:spcPts val="600"/>
              </a:spcAft>
            </a:pPr>
            <a:fld id="{F6C89F0D-E810-43A3-9177-8901D161CFC6}" type="datetime1">
              <a:rPr lang="nl-BE" sz="800" smtClean="0"/>
              <a:pPr>
                <a:lnSpc>
                  <a:spcPct val="90000"/>
                </a:lnSpc>
                <a:spcAft>
                  <a:spcPts val="600"/>
                </a:spcAft>
              </a:pPr>
              <a:t>29/04/2021</a:t>
            </a:fld>
            <a:endParaRPr lang="nl-BE" sz="800"/>
          </a:p>
        </p:txBody>
      </p:sp>
      <p:sp>
        <p:nvSpPr>
          <p:cNvPr id="6" name="Tijdelijke aanduiding voor dianummer 5">
            <a:extLst>
              <a:ext uri="{FF2B5EF4-FFF2-40B4-BE49-F238E27FC236}">
                <a16:creationId xmlns:a16="http://schemas.microsoft.com/office/drawing/2014/main" id="{B97F2AB4-931F-481A-9DE4-3085E89501C4}"/>
              </a:ext>
            </a:extLst>
          </p:cNvPr>
          <p:cNvSpPr>
            <a:spLocks noGrp="1"/>
          </p:cNvSpPr>
          <p:nvPr>
            <p:ph type="sldNum" sz="quarter" idx="12"/>
          </p:nvPr>
        </p:nvSpPr>
        <p:spPr>
          <a:xfrm>
            <a:off x="6734178" y="4754167"/>
            <a:ext cx="703263" cy="195263"/>
          </a:xfrm>
        </p:spPr>
        <p:txBody>
          <a:bodyPr anchor="ctr">
            <a:normAutofit/>
          </a:bodyPr>
          <a:lstStyle/>
          <a:p>
            <a:pPr>
              <a:lnSpc>
                <a:spcPct val="90000"/>
              </a:lnSpc>
              <a:spcAft>
                <a:spcPts val="600"/>
              </a:spcAft>
            </a:pPr>
            <a:fld id="{167A4CF4-025F-4CA6-AD81-FEEEE251C797}" type="slidenum">
              <a:rPr lang="nl-BE" sz="700" smtClean="0"/>
              <a:pPr>
                <a:lnSpc>
                  <a:spcPct val="90000"/>
                </a:lnSpc>
                <a:spcAft>
                  <a:spcPts val="600"/>
                </a:spcAft>
              </a:pPr>
              <a:t>58</a:t>
            </a:fld>
            <a:endParaRPr lang="nl-BE" sz="700"/>
          </a:p>
        </p:txBody>
      </p:sp>
    </p:spTree>
    <p:extLst>
      <p:ext uri="{BB962C8B-B14F-4D97-AF65-F5344CB8AC3E}">
        <p14:creationId xmlns:p14="http://schemas.microsoft.com/office/powerpoint/2010/main" val="1909916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95E6B39-6AC1-4E98-9CDB-72AE130BD039}"/>
              </a:ext>
            </a:extLst>
          </p:cNvPr>
          <p:cNvSpPr>
            <a:spLocks noGrp="1"/>
          </p:cNvSpPr>
          <p:nvPr>
            <p:ph type="dt" sz="half" idx="10"/>
          </p:nvPr>
        </p:nvSpPr>
        <p:spPr/>
        <p:txBody>
          <a:bodyPr/>
          <a:lstStyle/>
          <a:p>
            <a:fld id="{5022F39E-7CBA-4994-B8D1-4BF126C79D06}" type="datetime1">
              <a:rPr lang="nl-BE" smtClean="0"/>
              <a:t>29/04/2021</a:t>
            </a:fld>
            <a:endParaRPr lang="nl-BE"/>
          </a:p>
        </p:txBody>
      </p:sp>
      <p:sp>
        <p:nvSpPr>
          <p:cNvPr id="4" name="Tijdelijke aanduiding voor dianummer 3">
            <a:extLst>
              <a:ext uri="{FF2B5EF4-FFF2-40B4-BE49-F238E27FC236}">
                <a16:creationId xmlns:a16="http://schemas.microsoft.com/office/drawing/2014/main" id="{10B98AC6-E8E8-4ACC-9806-A44EFD1814F0}"/>
              </a:ext>
            </a:extLst>
          </p:cNvPr>
          <p:cNvSpPr>
            <a:spLocks noGrp="1"/>
          </p:cNvSpPr>
          <p:nvPr>
            <p:ph type="sldNum" sz="quarter" idx="12"/>
          </p:nvPr>
        </p:nvSpPr>
        <p:spPr/>
        <p:txBody>
          <a:bodyPr/>
          <a:lstStyle/>
          <a:p>
            <a:fld id="{167A4CF4-025F-4CA6-AD81-FEEEE251C797}" type="slidenum">
              <a:rPr lang="nl-BE" smtClean="0"/>
              <a:t>59</a:t>
            </a:fld>
            <a:endParaRPr lang="nl-BE"/>
          </a:p>
        </p:txBody>
      </p:sp>
      <p:pic>
        <p:nvPicPr>
          <p:cNvPr id="5" name="Tijdelijke aanduiding voor inhoud 13">
            <a:extLst>
              <a:ext uri="{FF2B5EF4-FFF2-40B4-BE49-F238E27FC236}">
                <a16:creationId xmlns:a16="http://schemas.microsoft.com/office/drawing/2014/main" id="{6D7CB508-26DD-4317-ADFC-1EAD942963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1920" y="4483783"/>
            <a:ext cx="1440160" cy="476361"/>
          </a:xfrm>
          <a:prstGeom prst="rect">
            <a:avLst/>
          </a:prstGeom>
          <a:noFill/>
        </p:spPr>
      </p:pic>
      <p:pic>
        <p:nvPicPr>
          <p:cNvPr id="7" name="Afbeelding 6">
            <a:extLst>
              <a:ext uri="{FF2B5EF4-FFF2-40B4-BE49-F238E27FC236}">
                <a16:creationId xmlns:a16="http://schemas.microsoft.com/office/drawing/2014/main" id="{66E5077F-0406-4DFF-9630-09E193AF23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Rechthoek: afgeronde hoeken 7">
            <a:extLst>
              <a:ext uri="{FF2B5EF4-FFF2-40B4-BE49-F238E27FC236}">
                <a16:creationId xmlns:a16="http://schemas.microsoft.com/office/drawing/2014/main" id="{B383921B-FCD6-48ED-9717-ED7A244DED19}"/>
              </a:ext>
            </a:extLst>
          </p:cNvPr>
          <p:cNvSpPr/>
          <p:nvPr/>
        </p:nvSpPr>
        <p:spPr>
          <a:xfrm>
            <a:off x="153649" y="62237"/>
            <a:ext cx="5376526" cy="994172"/>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a:r>
              <a:rPr lang="nl-BE" sz="2700" b="1" dirty="0">
                <a:solidFill>
                  <a:srgbClr val="FFFFFF"/>
                </a:solidFill>
                <a:latin typeface="Calibri" panose="020F0502020204030204"/>
              </a:rPr>
              <a:t>Ervaring opdoen met e-bussen</a:t>
            </a:r>
          </a:p>
        </p:txBody>
      </p:sp>
      <p:sp>
        <p:nvSpPr>
          <p:cNvPr id="9" name="Rechthoek: afgeronde hoeken 8">
            <a:extLst>
              <a:ext uri="{FF2B5EF4-FFF2-40B4-BE49-F238E27FC236}">
                <a16:creationId xmlns:a16="http://schemas.microsoft.com/office/drawing/2014/main" id="{9AD24531-E6E6-4ACE-A7E8-B8313921E063}"/>
              </a:ext>
            </a:extLst>
          </p:cNvPr>
          <p:cNvSpPr/>
          <p:nvPr/>
        </p:nvSpPr>
        <p:spPr>
          <a:xfrm>
            <a:off x="5004048" y="2878397"/>
            <a:ext cx="4139952" cy="2265103"/>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457200" indent="-457200" defTabSz="685800">
              <a:buFont typeface="Arial" panose="020B0604020202020204" pitchFamily="34" charset="0"/>
              <a:buChar char="•"/>
            </a:pPr>
            <a:r>
              <a:rPr lang="nl-BE" sz="2000" b="1" dirty="0">
                <a:solidFill>
                  <a:srgbClr val="FFFFFF"/>
                </a:solidFill>
                <a:latin typeface="Calibri" panose="020F0502020204030204"/>
              </a:rPr>
              <a:t>E-bus (standaard of citybus) met depot laden</a:t>
            </a:r>
          </a:p>
          <a:p>
            <a:pPr marL="457200" indent="-457200" defTabSz="685800">
              <a:buFont typeface="Arial" panose="020B0604020202020204" pitchFamily="34" charset="0"/>
              <a:buChar char="•"/>
            </a:pPr>
            <a:r>
              <a:rPr lang="nl-BE" sz="2000" b="1" dirty="0">
                <a:solidFill>
                  <a:srgbClr val="FFFFFF"/>
                </a:solidFill>
                <a:latin typeface="Calibri" panose="020F0502020204030204"/>
              </a:rPr>
              <a:t>Contacteer </a:t>
            </a:r>
            <a:r>
              <a:rPr lang="nl-BE" sz="2000" b="1" dirty="0" err="1">
                <a:solidFill>
                  <a:srgbClr val="FFFFFF"/>
                </a:solidFill>
                <a:latin typeface="Calibri" panose="020F0502020204030204"/>
              </a:rPr>
              <a:t>Fluvius</a:t>
            </a:r>
            <a:r>
              <a:rPr lang="nl-BE" sz="2000" b="1" dirty="0">
                <a:solidFill>
                  <a:srgbClr val="FFFFFF"/>
                </a:solidFill>
                <a:latin typeface="Calibri" panose="020F0502020204030204"/>
              </a:rPr>
              <a:t> en Exploitantenbeheer:  </a:t>
            </a:r>
            <a:r>
              <a:rPr lang="nl-BE" sz="2000" u="sng" dirty="0">
                <a:hlinkClick r:id="rId5"/>
              </a:rPr>
              <a:t>exploitantenbeheer@delijn.be</a:t>
            </a:r>
            <a:endParaRPr lang="nl-BE" sz="2000" b="1" dirty="0">
              <a:solidFill>
                <a:srgbClr val="FFFFFF"/>
              </a:solidFill>
              <a:latin typeface="Calibri" panose="020F0502020204030204"/>
            </a:endParaRPr>
          </a:p>
          <a:p>
            <a:pPr marL="457200" indent="-457200" defTabSz="685800">
              <a:buFont typeface="Arial" panose="020B0604020202020204" pitchFamily="34" charset="0"/>
              <a:buChar char="•"/>
            </a:pPr>
            <a:r>
              <a:rPr lang="nl-BE" sz="2000" b="1" dirty="0">
                <a:solidFill>
                  <a:srgbClr val="FFFFFF"/>
                </a:solidFill>
                <a:latin typeface="Calibri" panose="020F0502020204030204"/>
              </a:rPr>
              <a:t>Inzet e-bussen </a:t>
            </a:r>
          </a:p>
          <a:p>
            <a:pPr marL="457200" indent="-457200" defTabSz="685800">
              <a:buFont typeface="Arial" panose="020B0604020202020204" pitchFamily="34" charset="0"/>
              <a:buChar char="•"/>
            </a:pPr>
            <a:r>
              <a:rPr lang="nl-BE" sz="2000" b="1" dirty="0">
                <a:solidFill>
                  <a:srgbClr val="FFFFFF"/>
                </a:solidFill>
                <a:latin typeface="Calibri" panose="020F0502020204030204"/>
              </a:rPr>
              <a:t>Afwijkingen capaciteit</a:t>
            </a:r>
          </a:p>
        </p:txBody>
      </p:sp>
    </p:spTree>
    <p:extLst>
      <p:ext uri="{BB962C8B-B14F-4D97-AF65-F5344CB8AC3E}">
        <p14:creationId xmlns:p14="http://schemas.microsoft.com/office/powerpoint/2010/main" val="1817778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A184BEC-CD50-4CED-9431-9196A4941285}"/>
              </a:ext>
            </a:extLst>
          </p:cNvPr>
          <p:cNvSpPr>
            <a:spLocks noGrp="1"/>
          </p:cNvSpPr>
          <p:nvPr>
            <p:ph idx="1"/>
          </p:nvPr>
        </p:nvSpPr>
        <p:spPr/>
        <p:txBody>
          <a:bodyPr/>
          <a:lstStyle/>
          <a:p>
            <a:pPr lvl="0"/>
            <a:r>
              <a:rPr lang="nl-BE" sz="1800" dirty="0"/>
              <a:t>Exploitantenbeheer – Stefanie Graulus</a:t>
            </a:r>
          </a:p>
          <a:p>
            <a:pPr lvl="0"/>
            <a:r>
              <a:rPr lang="nl-BE" sz="1800" dirty="0"/>
              <a:t>Operaties – Inge Neuville</a:t>
            </a:r>
          </a:p>
          <a:p>
            <a:pPr lvl="0"/>
            <a:r>
              <a:rPr lang="nl-BE" sz="1800" dirty="0"/>
              <a:t>Techniek – Johan Bringmans</a:t>
            </a:r>
          </a:p>
          <a:p>
            <a:pPr lvl="0"/>
            <a:r>
              <a:rPr lang="nl-BE" sz="1800" dirty="0"/>
              <a:t>EBS PM – Hans Van Bel</a:t>
            </a:r>
          </a:p>
          <a:p>
            <a:pPr lvl="0"/>
            <a:r>
              <a:rPr lang="nl-BE" sz="1800" dirty="0"/>
              <a:t>Fluvius – Pieter Vermassen &amp; Wim </a:t>
            </a:r>
            <a:r>
              <a:rPr lang="nl-BE" sz="1800" dirty="0" err="1"/>
              <a:t>Vandeverre</a:t>
            </a:r>
            <a:endParaRPr lang="nl-BE" sz="1800" dirty="0"/>
          </a:p>
          <a:p>
            <a:endParaRPr lang="nl-BE" dirty="0"/>
          </a:p>
        </p:txBody>
      </p:sp>
      <p:sp>
        <p:nvSpPr>
          <p:cNvPr id="3" name="Titel 2">
            <a:extLst>
              <a:ext uri="{FF2B5EF4-FFF2-40B4-BE49-F238E27FC236}">
                <a16:creationId xmlns:a16="http://schemas.microsoft.com/office/drawing/2014/main" id="{723FF23C-F99C-4706-8AC6-2D4FDF0D1407}"/>
              </a:ext>
            </a:extLst>
          </p:cNvPr>
          <p:cNvSpPr>
            <a:spLocks noGrp="1"/>
          </p:cNvSpPr>
          <p:nvPr>
            <p:ph type="title"/>
          </p:nvPr>
        </p:nvSpPr>
        <p:spPr/>
        <p:txBody>
          <a:bodyPr/>
          <a:lstStyle/>
          <a:p>
            <a:r>
              <a:rPr lang="nl-NL" sz="2400" dirty="0"/>
              <a:t>Vragen?</a:t>
            </a:r>
            <a:endParaRPr lang="nl-BE" sz="2400" dirty="0"/>
          </a:p>
        </p:txBody>
      </p:sp>
      <p:sp>
        <p:nvSpPr>
          <p:cNvPr id="4" name="Tijdelijke aanduiding voor datum 3">
            <a:extLst>
              <a:ext uri="{FF2B5EF4-FFF2-40B4-BE49-F238E27FC236}">
                <a16:creationId xmlns:a16="http://schemas.microsoft.com/office/drawing/2014/main" id="{40FF6D62-A254-4F8A-8F95-E782ACDCAF2D}"/>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FAD3FA19-3A2F-434C-8783-9FC3EC92B122}"/>
              </a:ext>
            </a:extLst>
          </p:cNvPr>
          <p:cNvSpPr>
            <a:spLocks noGrp="1"/>
          </p:cNvSpPr>
          <p:nvPr>
            <p:ph type="sldNum" sz="quarter" idx="12"/>
          </p:nvPr>
        </p:nvSpPr>
        <p:spPr/>
        <p:txBody>
          <a:bodyPr/>
          <a:lstStyle/>
          <a:p>
            <a:fld id="{167A4CF4-025F-4CA6-AD81-FEEEE251C797}" type="slidenum">
              <a:rPr lang="nl-BE" smtClean="0"/>
              <a:t>60</a:t>
            </a:fld>
            <a:endParaRPr lang="nl-BE"/>
          </a:p>
        </p:txBody>
      </p:sp>
      <p:pic>
        <p:nvPicPr>
          <p:cNvPr id="7" name="Tijdelijke aanduiding voor inhoud 13">
            <a:extLst>
              <a:ext uri="{FF2B5EF4-FFF2-40B4-BE49-F238E27FC236}">
                <a16:creationId xmlns:a16="http://schemas.microsoft.com/office/drawing/2014/main" id="{32E2238B-FE06-4C5A-ACD8-8726DB1E38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5588EB60-6FE1-4F88-AC29-2BCBFD26AA0C}"/>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86DB16D1-96E1-4251-8AC4-8DED440C3949}"/>
              </a:ext>
            </a:extLst>
          </p:cNvPr>
          <p:cNvPicPr>
            <a:picLocks noChangeAspect="1"/>
          </p:cNvPicPr>
          <p:nvPr/>
        </p:nvPicPr>
        <p:blipFill>
          <a:blip r:embed="rId4"/>
          <a:stretch>
            <a:fillRect/>
          </a:stretch>
        </p:blipFill>
        <p:spPr>
          <a:xfrm>
            <a:off x="5072168" y="4359633"/>
            <a:ext cx="1218155" cy="578713"/>
          </a:xfrm>
          <a:prstGeom prst="rect">
            <a:avLst/>
          </a:prstGeom>
        </p:spPr>
      </p:pic>
    </p:spTree>
    <p:extLst>
      <p:ext uri="{BB962C8B-B14F-4D97-AF65-F5344CB8AC3E}">
        <p14:creationId xmlns:p14="http://schemas.microsoft.com/office/powerpoint/2010/main" val="81088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A50F81-23AC-4713-8D7A-F47D3DD48A26}"/>
              </a:ext>
            </a:extLst>
          </p:cNvPr>
          <p:cNvSpPr>
            <a:spLocks noGrp="1"/>
          </p:cNvSpPr>
          <p:nvPr>
            <p:ph idx="1"/>
          </p:nvPr>
        </p:nvSpPr>
        <p:spPr>
          <a:xfrm>
            <a:off x="611560" y="951570"/>
            <a:ext cx="7056784" cy="3564396"/>
          </a:xfrm>
        </p:spPr>
        <p:txBody>
          <a:bodyPr>
            <a:noAutofit/>
          </a:bodyPr>
          <a:lstStyle/>
          <a:p>
            <a:r>
              <a:rPr lang="nl-NL" sz="2000" dirty="0"/>
              <a:t>Welkom</a:t>
            </a:r>
          </a:p>
          <a:p>
            <a:r>
              <a:rPr lang="nl-NL" sz="2000" dirty="0"/>
              <a:t>Lessen uit de marktbevraging van De Lijn</a:t>
            </a:r>
          </a:p>
          <a:p>
            <a:r>
              <a:rPr lang="nl-NL" sz="2000" dirty="0"/>
              <a:t>Principes en technologische keuze voor emissievrij OV</a:t>
            </a:r>
          </a:p>
          <a:p>
            <a:r>
              <a:rPr lang="nl-NL" sz="2000" dirty="0"/>
              <a:t>Energievoorziening op de stelplaatsen</a:t>
            </a:r>
          </a:p>
          <a:p>
            <a:r>
              <a:rPr lang="nl-NL" sz="2000" dirty="0"/>
              <a:t>Hoe kunnen exploitanten zich voorbereiden op deze transitie</a:t>
            </a:r>
            <a:r>
              <a:rPr lang="nl-BE" sz="2000" dirty="0"/>
              <a:t>?</a:t>
            </a:r>
          </a:p>
          <a:p>
            <a:r>
              <a:rPr lang="nl-BE" sz="2000" dirty="0"/>
              <a:t>Vragen…</a:t>
            </a:r>
          </a:p>
          <a:p>
            <a:r>
              <a:rPr lang="nl-BE" sz="2000" dirty="0"/>
              <a:t>Slotwoord</a:t>
            </a:r>
            <a:endParaRPr lang="nl-NL" sz="2000" dirty="0"/>
          </a:p>
        </p:txBody>
      </p:sp>
      <p:sp>
        <p:nvSpPr>
          <p:cNvPr id="3" name="Titel 2">
            <a:extLst>
              <a:ext uri="{FF2B5EF4-FFF2-40B4-BE49-F238E27FC236}">
                <a16:creationId xmlns:a16="http://schemas.microsoft.com/office/drawing/2014/main" id="{643E63AF-B1E1-464B-96E8-FED74D8D6B95}"/>
              </a:ext>
            </a:extLst>
          </p:cNvPr>
          <p:cNvSpPr>
            <a:spLocks noGrp="1"/>
          </p:cNvSpPr>
          <p:nvPr>
            <p:ph type="title"/>
          </p:nvPr>
        </p:nvSpPr>
        <p:spPr/>
        <p:txBody>
          <a:bodyPr/>
          <a:lstStyle/>
          <a:p>
            <a:r>
              <a:rPr lang="nl-NL" sz="2400" dirty="0">
                <a:solidFill>
                  <a:prstClr val="white">
                    <a:lumMod val="50000"/>
                  </a:prstClr>
                </a:solidFill>
              </a:rPr>
              <a:t>Agenda</a:t>
            </a:r>
            <a:endParaRPr lang="nl-BE" dirty="0"/>
          </a:p>
        </p:txBody>
      </p:sp>
      <p:sp>
        <p:nvSpPr>
          <p:cNvPr id="4" name="Tijdelijke aanduiding voor datum 3">
            <a:extLst>
              <a:ext uri="{FF2B5EF4-FFF2-40B4-BE49-F238E27FC236}">
                <a16:creationId xmlns:a16="http://schemas.microsoft.com/office/drawing/2014/main" id="{9A62470E-8477-41B7-A6BC-9FB18E8D5510}"/>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CE68313E-BD68-4FC2-A305-F5BC376A2356}"/>
              </a:ext>
            </a:extLst>
          </p:cNvPr>
          <p:cNvSpPr>
            <a:spLocks noGrp="1"/>
          </p:cNvSpPr>
          <p:nvPr>
            <p:ph type="sldNum" sz="quarter" idx="12"/>
          </p:nvPr>
        </p:nvSpPr>
        <p:spPr/>
        <p:txBody>
          <a:bodyPr/>
          <a:lstStyle/>
          <a:p>
            <a:fld id="{167A4CF4-025F-4CA6-AD81-FEEEE251C797}" type="slidenum">
              <a:rPr lang="nl-BE" smtClean="0"/>
              <a:t>61</a:t>
            </a:fld>
            <a:endParaRPr lang="nl-BE"/>
          </a:p>
        </p:txBody>
      </p:sp>
      <p:pic>
        <p:nvPicPr>
          <p:cNvPr id="7" name="Tijdelijke aanduiding voor inhoud 13">
            <a:extLst>
              <a:ext uri="{FF2B5EF4-FFF2-40B4-BE49-F238E27FC236}">
                <a16:creationId xmlns:a16="http://schemas.microsoft.com/office/drawing/2014/main" id="{EA268E67-297F-4EEE-9153-B14631C228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9832" y="4461985"/>
            <a:ext cx="1440160" cy="476361"/>
          </a:xfrm>
          <a:prstGeom prst="rect">
            <a:avLst/>
          </a:prstGeom>
          <a:noFill/>
        </p:spPr>
      </p:pic>
      <p:pic>
        <p:nvPicPr>
          <p:cNvPr id="8" name="Afbeelding 7">
            <a:extLst>
              <a:ext uri="{FF2B5EF4-FFF2-40B4-BE49-F238E27FC236}">
                <a16:creationId xmlns:a16="http://schemas.microsoft.com/office/drawing/2014/main" id="{C99A5620-0F2C-4F8D-B6A9-4EFC29E72547}"/>
              </a:ext>
            </a:extLst>
          </p:cNvPr>
          <p:cNvPicPr>
            <a:picLocks noChangeAspect="1"/>
          </p:cNvPicPr>
          <p:nvPr/>
        </p:nvPicPr>
        <p:blipFill>
          <a:blip r:embed="rId3"/>
          <a:stretch>
            <a:fillRect/>
          </a:stretch>
        </p:blipFill>
        <p:spPr>
          <a:xfrm>
            <a:off x="3797426" y="3950385"/>
            <a:ext cx="1004444" cy="1009759"/>
          </a:xfrm>
          <a:prstGeom prst="rect">
            <a:avLst/>
          </a:prstGeom>
        </p:spPr>
      </p:pic>
      <p:pic>
        <p:nvPicPr>
          <p:cNvPr id="9" name="Afbeelding 8">
            <a:extLst>
              <a:ext uri="{FF2B5EF4-FFF2-40B4-BE49-F238E27FC236}">
                <a16:creationId xmlns:a16="http://schemas.microsoft.com/office/drawing/2014/main" id="{E47F9A4E-3F3A-49C0-8D47-0B5FB4EDDE4E}"/>
              </a:ext>
            </a:extLst>
          </p:cNvPr>
          <p:cNvPicPr>
            <a:picLocks noChangeAspect="1"/>
          </p:cNvPicPr>
          <p:nvPr/>
        </p:nvPicPr>
        <p:blipFill>
          <a:blip r:embed="rId4"/>
          <a:stretch>
            <a:fillRect/>
          </a:stretch>
        </p:blipFill>
        <p:spPr>
          <a:xfrm>
            <a:off x="5072168" y="4359633"/>
            <a:ext cx="1218155" cy="578713"/>
          </a:xfrm>
          <a:prstGeom prst="rect">
            <a:avLst/>
          </a:prstGeom>
        </p:spPr>
      </p:pic>
      <p:sp>
        <p:nvSpPr>
          <p:cNvPr id="10" name="Rechthoek: afgeronde hoeken 9">
            <a:extLst>
              <a:ext uri="{FF2B5EF4-FFF2-40B4-BE49-F238E27FC236}">
                <a16:creationId xmlns:a16="http://schemas.microsoft.com/office/drawing/2014/main" id="{470043EC-E0EC-4180-96B1-7EB806213C95}"/>
              </a:ext>
            </a:extLst>
          </p:cNvPr>
          <p:cNvSpPr/>
          <p:nvPr/>
        </p:nvSpPr>
        <p:spPr>
          <a:xfrm>
            <a:off x="611560" y="3147814"/>
            <a:ext cx="7560840" cy="476361"/>
          </a:xfrm>
          <a:prstGeom prst="roundRect">
            <a:avLst/>
          </a:pr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dirty="0">
              <a:ln>
                <a:noFill/>
              </a:ln>
              <a:solidFill>
                <a:schemeClr val="bg1"/>
              </a:solidFill>
            </a:endParaRPr>
          </a:p>
        </p:txBody>
      </p:sp>
    </p:spTree>
    <p:extLst>
      <p:ext uri="{BB962C8B-B14F-4D97-AF65-F5344CB8AC3E}">
        <p14:creationId xmlns:p14="http://schemas.microsoft.com/office/powerpoint/2010/main" val="33271010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543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Tijdelijke aanduiding voor inhoud 12">
            <a:extLst>
              <a:ext uri="{FF2B5EF4-FFF2-40B4-BE49-F238E27FC236}">
                <a16:creationId xmlns:a16="http://schemas.microsoft.com/office/drawing/2014/main" id="{B3496DED-4FD8-493A-93D5-4B18B261F6F9}"/>
              </a:ext>
            </a:extLst>
          </p:cNvPr>
          <p:cNvPicPr>
            <a:picLocks noGrp="1" noChangeAspect="1"/>
          </p:cNvPicPr>
          <p:nvPr>
            <p:ph idx="1"/>
          </p:nvPr>
        </p:nvPicPr>
        <p:blipFill>
          <a:blip r:embed="rId2"/>
          <a:stretch>
            <a:fillRect/>
          </a:stretch>
        </p:blipFill>
        <p:spPr>
          <a:xfrm>
            <a:off x="611188" y="1315690"/>
            <a:ext cx="7869237" cy="2840236"/>
          </a:xfrm>
          <a:prstGeom prst="rect">
            <a:avLst/>
          </a:prstGeom>
        </p:spPr>
      </p:pic>
      <p:sp>
        <p:nvSpPr>
          <p:cNvPr id="3" name="Titel 2">
            <a:extLst>
              <a:ext uri="{FF2B5EF4-FFF2-40B4-BE49-F238E27FC236}">
                <a16:creationId xmlns:a16="http://schemas.microsoft.com/office/drawing/2014/main" id="{6696EF52-3F65-4191-A05C-A4E1C7281505}"/>
              </a:ext>
            </a:extLst>
          </p:cNvPr>
          <p:cNvSpPr>
            <a:spLocks noGrp="1"/>
          </p:cNvSpPr>
          <p:nvPr>
            <p:ph type="title"/>
          </p:nvPr>
        </p:nvSpPr>
        <p:spPr>
          <a:xfrm>
            <a:off x="360003" y="503339"/>
            <a:ext cx="8315381" cy="556243"/>
          </a:xfrm>
        </p:spPr>
        <p:txBody>
          <a:bodyPr/>
          <a:lstStyle/>
          <a:p>
            <a:r>
              <a:rPr lang="nl-NL" sz="2400" dirty="0"/>
              <a:t>Waarom e-hybrides een cruciale overgangstechnologie zijn voor De Lijn</a:t>
            </a:r>
            <a:endParaRPr lang="nl-BE" sz="2400" dirty="0"/>
          </a:p>
        </p:txBody>
      </p:sp>
      <p:sp>
        <p:nvSpPr>
          <p:cNvPr id="4" name="Tijdelijke aanduiding voor datum 3">
            <a:extLst>
              <a:ext uri="{FF2B5EF4-FFF2-40B4-BE49-F238E27FC236}">
                <a16:creationId xmlns:a16="http://schemas.microsoft.com/office/drawing/2014/main" id="{473ABC40-91C2-49E6-9BDD-4799AC99C2C7}"/>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5" name="Tijdelijke aanduiding voor voettekst 4">
            <a:extLst>
              <a:ext uri="{FF2B5EF4-FFF2-40B4-BE49-F238E27FC236}">
                <a16:creationId xmlns:a16="http://schemas.microsoft.com/office/drawing/2014/main" id="{270D981A-77C4-4BD8-9B42-44D361FDDA6D}"/>
              </a:ext>
            </a:extLst>
          </p:cNvPr>
          <p:cNvSpPr>
            <a:spLocks noGrp="1"/>
          </p:cNvSpPr>
          <p:nvPr>
            <p:ph type="ftr" sz="quarter" idx="11"/>
          </p:nvPr>
        </p:nvSpPr>
        <p:spPr/>
        <p:txBody>
          <a:bodyPr/>
          <a:lstStyle/>
          <a:p>
            <a:r>
              <a:rPr lang="nl-BE"/>
              <a:t>de voettekst kan u aanpassen via het tabblad invoegen en dan kop en voettekst</a:t>
            </a:r>
          </a:p>
        </p:txBody>
      </p:sp>
      <p:sp>
        <p:nvSpPr>
          <p:cNvPr id="6" name="Tijdelijke aanduiding voor dianummer 5">
            <a:extLst>
              <a:ext uri="{FF2B5EF4-FFF2-40B4-BE49-F238E27FC236}">
                <a16:creationId xmlns:a16="http://schemas.microsoft.com/office/drawing/2014/main" id="{D0D682B9-5DFF-4694-A9D2-0A4932FF3864}"/>
              </a:ext>
            </a:extLst>
          </p:cNvPr>
          <p:cNvSpPr>
            <a:spLocks noGrp="1"/>
          </p:cNvSpPr>
          <p:nvPr>
            <p:ph type="sldNum" sz="quarter" idx="12"/>
          </p:nvPr>
        </p:nvSpPr>
        <p:spPr/>
        <p:txBody>
          <a:bodyPr/>
          <a:lstStyle/>
          <a:p>
            <a:fld id="{167A4CF4-025F-4CA6-AD81-FEEEE251C797}" type="slidenum">
              <a:rPr lang="nl-BE" smtClean="0"/>
              <a:t>63</a:t>
            </a:fld>
            <a:endParaRPr lang="nl-BE"/>
          </a:p>
        </p:txBody>
      </p:sp>
    </p:spTree>
    <p:extLst>
      <p:ext uri="{BB962C8B-B14F-4D97-AF65-F5344CB8AC3E}">
        <p14:creationId xmlns:p14="http://schemas.microsoft.com/office/powerpoint/2010/main" val="2711292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DF58489-8C5B-4C19-AB9F-BA23969B62EF}"/>
              </a:ext>
            </a:extLst>
          </p:cNvPr>
          <p:cNvSpPr>
            <a:spLocks noGrp="1"/>
          </p:cNvSpPr>
          <p:nvPr>
            <p:ph idx="1"/>
          </p:nvPr>
        </p:nvSpPr>
        <p:spPr>
          <a:xfrm>
            <a:off x="611560" y="1059582"/>
            <a:ext cx="7869266" cy="3384375"/>
          </a:xfrm>
        </p:spPr>
        <p:txBody>
          <a:bodyPr>
            <a:normAutofit fontScale="92500" lnSpcReduction="20000"/>
          </a:bodyPr>
          <a:lstStyle/>
          <a:p>
            <a:r>
              <a:rPr lang="nl-NL" sz="1900" dirty="0"/>
              <a:t>Operationele kenmerken van standaard e-bus:</a:t>
            </a:r>
          </a:p>
          <a:p>
            <a:pPr lvl="1"/>
            <a:r>
              <a:rPr lang="nl-NL" sz="1700" dirty="0"/>
              <a:t>Voor buslopen tot ± 250 km</a:t>
            </a:r>
          </a:p>
          <a:p>
            <a:pPr lvl="1"/>
            <a:r>
              <a:rPr lang="nl-NL" sz="1700" dirty="0"/>
              <a:t>± 80 passagiers</a:t>
            </a:r>
          </a:p>
          <a:p>
            <a:pPr lvl="1"/>
            <a:r>
              <a:rPr lang="nl-NL" sz="1700" dirty="0"/>
              <a:t>Levensduur: </a:t>
            </a:r>
          </a:p>
          <a:p>
            <a:pPr lvl="2"/>
            <a:r>
              <a:rPr lang="nl-NL" sz="1700" dirty="0"/>
              <a:t>Bus: ± 15 jaar </a:t>
            </a:r>
          </a:p>
          <a:p>
            <a:pPr lvl="2"/>
            <a:r>
              <a:rPr lang="nl-NL" sz="1700" dirty="0"/>
              <a:t>Batterijpack: ± 8 jaar</a:t>
            </a:r>
          </a:p>
          <a:p>
            <a:pPr lvl="2"/>
            <a:r>
              <a:rPr lang="nl-NL" sz="1700" dirty="0"/>
              <a:t>Laadinfrastructuur: ± 20 jaar</a:t>
            </a:r>
          </a:p>
          <a:p>
            <a:r>
              <a:rPr lang="nl-NL" sz="1900" dirty="0"/>
              <a:t>Exploitanten hebben voordeel dat ze rechtstreeks kunnen bestellen, zonder wetgeving openbare aanbestedingen</a:t>
            </a:r>
          </a:p>
          <a:p>
            <a:r>
              <a:rPr lang="nl-NL" sz="1900" dirty="0"/>
              <a:t>Ombouw stelplaatsen is veel eenvoudiger verhaal voor exploitanten</a:t>
            </a:r>
          </a:p>
          <a:p>
            <a:r>
              <a:rPr lang="nl-NL" sz="1900" dirty="0"/>
              <a:t>Start klein </a:t>
            </a:r>
            <a:r>
              <a:rPr lang="nl-NL" sz="1900" dirty="0">
                <a:sym typeface="Wingdings" panose="05000000000000000000" pitchFamily="2" charset="2"/>
              </a:rPr>
              <a:t> leer uit testfase  rol uit</a:t>
            </a:r>
            <a:endParaRPr lang="nl-NL" sz="1900" dirty="0"/>
          </a:p>
          <a:p>
            <a:r>
              <a:rPr lang="nl-NL" sz="1900" dirty="0"/>
              <a:t>Voorbeelden: </a:t>
            </a:r>
            <a:r>
              <a:rPr lang="nl-NL" sz="1900" dirty="0" err="1"/>
              <a:t>Hansea</a:t>
            </a:r>
            <a:r>
              <a:rPr lang="nl-NL" sz="1900" dirty="0"/>
              <a:t>, Multiobus</a:t>
            </a:r>
          </a:p>
          <a:p>
            <a:pPr lvl="1"/>
            <a:endParaRPr lang="nl-BE" dirty="0"/>
          </a:p>
        </p:txBody>
      </p:sp>
      <p:sp>
        <p:nvSpPr>
          <p:cNvPr id="3" name="Titel 2">
            <a:extLst>
              <a:ext uri="{FF2B5EF4-FFF2-40B4-BE49-F238E27FC236}">
                <a16:creationId xmlns:a16="http://schemas.microsoft.com/office/drawing/2014/main" id="{891302D5-8007-4DBB-93F1-3F959D8B6E45}"/>
              </a:ext>
            </a:extLst>
          </p:cNvPr>
          <p:cNvSpPr>
            <a:spLocks noGrp="1"/>
          </p:cNvSpPr>
          <p:nvPr>
            <p:ph type="title"/>
          </p:nvPr>
        </p:nvSpPr>
        <p:spPr/>
        <p:txBody>
          <a:bodyPr/>
          <a:lstStyle/>
          <a:p>
            <a:r>
              <a:rPr lang="nl-NL" sz="2400" dirty="0"/>
              <a:t>Technologie is voldoende ontwikkeld om nu in te stappen</a:t>
            </a:r>
            <a:endParaRPr lang="nl-BE" sz="2400" dirty="0"/>
          </a:p>
        </p:txBody>
      </p:sp>
      <p:sp>
        <p:nvSpPr>
          <p:cNvPr id="4" name="Tijdelijke aanduiding voor datum 3">
            <a:extLst>
              <a:ext uri="{FF2B5EF4-FFF2-40B4-BE49-F238E27FC236}">
                <a16:creationId xmlns:a16="http://schemas.microsoft.com/office/drawing/2014/main" id="{FF484B98-6325-40AE-8599-2247A70A8B1E}"/>
              </a:ext>
            </a:extLst>
          </p:cNvPr>
          <p:cNvSpPr>
            <a:spLocks noGrp="1"/>
          </p:cNvSpPr>
          <p:nvPr>
            <p:ph type="dt" sz="half" idx="10"/>
          </p:nvPr>
        </p:nvSpPr>
        <p:spPr/>
        <p:txBody>
          <a:bodyPr/>
          <a:lstStyle/>
          <a:p>
            <a:fld id="{F6C89F0D-E810-43A3-9177-8901D161CFC6}" type="datetime1">
              <a:rPr lang="nl-BE" smtClean="0"/>
              <a:t>29/04/2021</a:t>
            </a:fld>
            <a:endParaRPr lang="nl-BE"/>
          </a:p>
        </p:txBody>
      </p:sp>
      <p:sp>
        <p:nvSpPr>
          <p:cNvPr id="6" name="Tijdelijke aanduiding voor dianummer 5">
            <a:extLst>
              <a:ext uri="{FF2B5EF4-FFF2-40B4-BE49-F238E27FC236}">
                <a16:creationId xmlns:a16="http://schemas.microsoft.com/office/drawing/2014/main" id="{9A90A425-0737-41D6-940A-A15183259663}"/>
              </a:ext>
            </a:extLst>
          </p:cNvPr>
          <p:cNvSpPr>
            <a:spLocks noGrp="1"/>
          </p:cNvSpPr>
          <p:nvPr>
            <p:ph type="sldNum" sz="quarter" idx="12"/>
          </p:nvPr>
        </p:nvSpPr>
        <p:spPr/>
        <p:txBody>
          <a:bodyPr/>
          <a:lstStyle/>
          <a:p>
            <a:fld id="{167A4CF4-025F-4CA6-AD81-FEEEE251C797}" type="slidenum">
              <a:rPr lang="nl-BE" smtClean="0"/>
              <a:t>64</a:t>
            </a:fld>
            <a:endParaRPr lang="nl-BE"/>
          </a:p>
        </p:txBody>
      </p:sp>
    </p:spTree>
    <p:extLst>
      <p:ext uri="{BB962C8B-B14F-4D97-AF65-F5344CB8AC3E}">
        <p14:creationId xmlns:p14="http://schemas.microsoft.com/office/powerpoint/2010/main" val="799553569"/>
      </p:ext>
    </p:extLst>
  </p:cSld>
  <p:clrMapOvr>
    <a:masterClrMapping/>
  </p:clrMapOvr>
</p:sld>
</file>

<file path=ppt/theme/theme1.xml><?xml version="1.0" encoding="utf-8"?>
<a:theme xmlns:a="http://schemas.openxmlformats.org/drawingml/2006/main" name="De Lijn">
  <a:themeElements>
    <a:clrScheme name="De Lijn new huisstijl">
      <a:dk1>
        <a:srgbClr val="595959"/>
      </a:dk1>
      <a:lt1>
        <a:sysClr val="window" lastClr="FFFFFF"/>
      </a:lt1>
      <a:dk2>
        <a:srgbClr val="7F7F7F"/>
      </a:dk2>
      <a:lt2>
        <a:srgbClr val="CCCCCC"/>
      </a:lt2>
      <a:accent1>
        <a:srgbClr val="FFDD00"/>
      </a:accent1>
      <a:accent2>
        <a:srgbClr val="A3A3A3"/>
      </a:accent2>
      <a:accent3>
        <a:srgbClr val="D8D8D8"/>
      </a:accent3>
      <a:accent4>
        <a:srgbClr val="FFF199"/>
      </a:accent4>
      <a:accent5>
        <a:srgbClr val="FFEA65"/>
      </a:accent5>
      <a:accent6>
        <a:srgbClr val="666666"/>
      </a:accent6>
      <a:hlink>
        <a:srgbClr val="0000FF"/>
      </a:hlink>
      <a:folHlink>
        <a:srgbClr val="800080"/>
      </a:folHlink>
    </a:clrScheme>
    <a:fontScheme name="Aangepast 3">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bg2"/>
          </a:solidFill>
        </a:ln>
      </a:spPr>
      <a:bodyPr rtlCol="0" anchor="ctr"/>
      <a:lstStyle>
        <a:defPPr algn="ctr">
          <a:defRPr sz="2000" dirty="0">
            <a:ln>
              <a:noFill/>
            </a:ln>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De Lijn">
  <a:themeElements>
    <a:clrScheme name="De Lijn new huisstijl">
      <a:dk1>
        <a:srgbClr val="595959"/>
      </a:dk1>
      <a:lt1>
        <a:sysClr val="window" lastClr="FFFFFF"/>
      </a:lt1>
      <a:dk2>
        <a:srgbClr val="7F7F7F"/>
      </a:dk2>
      <a:lt2>
        <a:srgbClr val="CCCCCC"/>
      </a:lt2>
      <a:accent1>
        <a:srgbClr val="FFDD00"/>
      </a:accent1>
      <a:accent2>
        <a:srgbClr val="A3A3A3"/>
      </a:accent2>
      <a:accent3>
        <a:srgbClr val="D8D8D8"/>
      </a:accent3>
      <a:accent4>
        <a:srgbClr val="FFF199"/>
      </a:accent4>
      <a:accent5>
        <a:srgbClr val="FFEA65"/>
      </a:accent5>
      <a:accent6>
        <a:srgbClr val="666666"/>
      </a:accent6>
      <a:hlink>
        <a:srgbClr val="0000FF"/>
      </a:hlink>
      <a:folHlink>
        <a:srgbClr val="800080"/>
      </a:folHlink>
    </a:clrScheme>
    <a:fontScheme name="Aangepast 3">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bg2"/>
          </a:solidFill>
        </a:ln>
      </a:spPr>
      <a:bodyPr rtlCol="0" anchor="ctr"/>
      <a:lstStyle>
        <a:defPPr algn="ctr">
          <a:defRPr sz="2000" dirty="0">
            <a:ln>
              <a:noFill/>
            </a:ln>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 Lijn new huisstijl">
    <a:dk1>
      <a:srgbClr val="595959"/>
    </a:dk1>
    <a:lt1>
      <a:sysClr val="window" lastClr="FFFFFF"/>
    </a:lt1>
    <a:dk2>
      <a:srgbClr val="7F7F7F"/>
    </a:dk2>
    <a:lt2>
      <a:srgbClr val="CCCCCC"/>
    </a:lt2>
    <a:accent1>
      <a:srgbClr val="FFDD00"/>
    </a:accent1>
    <a:accent2>
      <a:srgbClr val="A3A3A3"/>
    </a:accent2>
    <a:accent3>
      <a:srgbClr val="D8D8D8"/>
    </a:accent3>
    <a:accent4>
      <a:srgbClr val="FFF199"/>
    </a:accent4>
    <a:accent5>
      <a:srgbClr val="FFEA65"/>
    </a:accent5>
    <a:accent6>
      <a:srgbClr val="666666"/>
    </a:accent6>
    <a:hlink>
      <a:srgbClr val="0000FF"/>
    </a:hlink>
    <a:folHlink>
      <a:srgbClr val="800080"/>
    </a:folHlink>
  </a:clrScheme>
</a:themeOverride>
</file>

<file path=ppt/theme/themeOverride2.xml><?xml version="1.0" encoding="utf-8"?>
<a:themeOverride xmlns:a="http://schemas.openxmlformats.org/drawingml/2006/main">
  <a:clrScheme name="De Lijn new huisstijl">
    <a:dk1>
      <a:srgbClr val="595959"/>
    </a:dk1>
    <a:lt1>
      <a:sysClr val="window" lastClr="FFFFFF"/>
    </a:lt1>
    <a:dk2>
      <a:srgbClr val="7F7F7F"/>
    </a:dk2>
    <a:lt2>
      <a:srgbClr val="CCCCCC"/>
    </a:lt2>
    <a:accent1>
      <a:srgbClr val="FFDD00"/>
    </a:accent1>
    <a:accent2>
      <a:srgbClr val="A3A3A3"/>
    </a:accent2>
    <a:accent3>
      <a:srgbClr val="D8D8D8"/>
    </a:accent3>
    <a:accent4>
      <a:srgbClr val="FFF199"/>
    </a:accent4>
    <a:accent5>
      <a:srgbClr val="FFEA65"/>
    </a:accent5>
    <a:accent6>
      <a:srgbClr val="66666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07AF5CD994F05D449A90B53EE7D92A87" ma:contentTypeVersion="12" ma:contentTypeDescription="Een nieuw document maken." ma:contentTypeScope="" ma:versionID="9f5559cfd1b225b0f54aa567ffa6fcdd">
  <xsd:schema xmlns:xsd="http://www.w3.org/2001/XMLSchema" xmlns:xs="http://www.w3.org/2001/XMLSchema" xmlns:p="http://schemas.microsoft.com/office/2006/metadata/properties" xmlns:ns2="ea2811fc-c57d-43ab-b869-3d5fbe74c776" xmlns:ns3="c85577a8-e144-4fa5-9273-7be2aa827362" targetNamespace="http://schemas.microsoft.com/office/2006/metadata/properties" ma:root="true" ma:fieldsID="822669c6810b44fc9405ee9a921a1bc8" ns2:_="" ns3:_="">
    <xsd:import namespace="ea2811fc-c57d-43ab-b869-3d5fbe74c776"/>
    <xsd:import namespace="c85577a8-e144-4fa5-9273-7be2aa82736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2811fc-c57d-43ab-b869-3d5fbe74c7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85577a8-e144-4fa5-9273-7be2aa827362"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AB459D-443E-466B-A240-20E56E09110F}">
  <ds:schemaRefs>
    <ds:schemaRef ds:uri="http://schemas.microsoft.com/sharepoint/events"/>
  </ds:schemaRefs>
</ds:datastoreItem>
</file>

<file path=customXml/itemProps2.xml><?xml version="1.0" encoding="utf-8"?>
<ds:datastoreItem xmlns:ds="http://schemas.openxmlformats.org/officeDocument/2006/customXml" ds:itemID="{6971EFA6-A08B-4B88-988F-8DBC6E786A4A}"/>
</file>

<file path=customXml/itemProps3.xml><?xml version="1.0" encoding="utf-8"?>
<ds:datastoreItem xmlns:ds="http://schemas.openxmlformats.org/officeDocument/2006/customXml" ds:itemID="{3E1B595C-DFE2-4DDA-94A5-BD19F5977635}">
  <ds:schemaRefs>
    <ds:schemaRef ds:uri="http://schemas.microsoft.com/sharepoint/v3/contenttype/forms"/>
  </ds:schemaRefs>
</ds:datastoreItem>
</file>

<file path=customXml/itemProps4.xml><?xml version="1.0" encoding="utf-8"?>
<ds:datastoreItem xmlns:ds="http://schemas.openxmlformats.org/officeDocument/2006/customXml" ds:itemID="{056C77B1-90B2-401B-AF7F-85C6AD67C3B4}">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6e74a6d3-341c-4f8d-9ca8-65699c99091c"/>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3137</Words>
  <Application>Microsoft Macintosh PowerPoint</Application>
  <PresentationFormat>Diavoorstelling (16:9)</PresentationFormat>
  <Paragraphs>522</Paragraphs>
  <Slides>64</Slides>
  <Notes>13</Notes>
  <HiddenSlides>3</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64</vt:i4>
      </vt:variant>
    </vt:vector>
  </HeadingPairs>
  <TitlesOfParts>
    <vt:vector size="75" baseType="lpstr">
      <vt:lpstr>Arial</vt:lpstr>
      <vt:lpstr>Calibri</vt:lpstr>
      <vt:lpstr>Calibri Light</vt:lpstr>
      <vt:lpstr>Courier New</vt:lpstr>
      <vt:lpstr>Flanders Art Sans</vt:lpstr>
      <vt:lpstr>Open Sans</vt:lpstr>
      <vt:lpstr>Symbol</vt:lpstr>
      <vt:lpstr>Systeemlettertype</vt:lpstr>
      <vt:lpstr>Wingdings</vt:lpstr>
      <vt:lpstr>De Lijn</vt:lpstr>
      <vt:lpstr>1_De Lijn</vt:lpstr>
      <vt:lpstr>Electric Bus Systems</vt:lpstr>
      <vt:lpstr>Agenda</vt:lpstr>
      <vt:lpstr>Agenda</vt:lpstr>
      <vt:lpstr>Wat kunnen we leren van andere Europese actoren?</vt:lpstr>
      <vt:lpstr>PowerPoint-presentatie</vt:lpstr>
      <vt:lpstr>PowerPoint-presentatie</vt:lpstr>
      <vt:lpstr>Wat kunnen we leren van andere Europese actoren?</vt:lpstr>
      <vt:lpstr>Wat kunnen we leren van andere Europese actoren?</vt:lpstr>
      <vt:lpstr>PowerPoint-presentatie</vt:lpstr>
      <vt:lpstr>Wat kunnen we leren van andere Europese actoren?</vt:lpstr>
      <vt:lpstr>Wat kunnen we leren van andere Europese actoren?</vt:lpstr>
      <vt:lpstr>PowerPoint-presentatie</vt:lpstr>
      <vt:lpstr>Wat kunnen we leren van andere Europese actoren?</vt:lpstr>
      <vt:lpstr>PowerPoint-presentatie</vt:lpstr>
      <vt:lpstr>Wat kunnen we leren van andere Europese actoren?</vt:lpstr>
      <vt:lpstr>Wat kunnen we leren van andere Europese actoren?</vt:lpstr>
      <vt:lpstr>Wat kunnen we leren van andere Europese actoren?</vt:lpstr>
      <vt:lpstr>Wat kunnen we leren van andere Europese actoren?</vt:lpstr>
      <vt:lpstr>Wat kunnen we leren van andere Europese actoren?</vt:lpstr>
      <vt:lpstr>Samenvatting</vt:lpstr>
      <vt:lpstr>Samenvatting</vt:lpstr>
      <vt:lpstr>Agenda</vt:lpstr>
      <vt:lpstr>Huidige technologische keuze van De Lijn</vt:lpstr>
      <vt:lpstr>Huidige technologische keuze van De Lijn</vt:lpstr>
      <vt:lpstr>Huidige technologische keuze van De Lijn</vt:lpstr>
      <vt:lpstr>Huidige technologische keuze van De Lijn</vt:lpstr>
      <vt:lpstr>Doorstroming</vt:lpstr>
      <vt:lpstr>Agenda</vt:lpstr>
      <vt:lpstr>PowerPoint-presentatie</vt:lpstr>
      <vt:lpstr>Opbouw distributienet + type klanten</vt:lpstr>
      <vt:lpstr>Tariefstructuur per type klant</vt:lpstr>
      <vt:lpstr>Tariefstructuur per type klant – Distributienetkosten</vt:lpstr>
      <vt:lpstr>Van idee tot aansluiting</vt:lpstr>
      <vt:lpstr>Van idee tot aansluiting</vt:lpstr>
      <vt:lpstr>Van idee tot aansluiting</vt:lpstr>
      <vt:lpstr>Het proces</vt:lpstr>
      <vt:lpstr>Fase KV (KlantVraag) – algemeen (1/3)</vt:lpstr>
      <vt:lpstr>Fase KV (KlantVraag) – algemeen (2/3)</vt:lpstr>
      <vt:lpstr>Fase KV (KlantVraag) – algemeen (3/3)</vt:lpstr>
      <vt:lpstr>Éénmaal ontvankelijk  Studie(s)</vt:lpstr>
      <vt:lpstr>Wat omvat een offerte?</vt:lpstr>
      <vt:lpstr>Het proces</vt:lpstr>
      <vt:lpstr>Fase AU : “akkoord user”</vt:lpstr>
      <vt:lpstr>Het proces</vt:lpstr>
      <vt:lpstr>Fase KG : “klant gereed”</vt:lpstr>
      <vt:lpstr>Waar, welk dossier?</vt:lpstr>
      <vt:lpstr>PowerPoint-presentatie</vt:lpstr>
      <vt:lpstr>Agenda</vt:lpstr>
      <vt:lpstr>Waarom nu investeren in duurzaam openbaar vervoer? </vt:lpstr>
      <vt:lpstr>1. Milieu: zowel voor leefmilieu als voor klimaat</vt:lpstr>
      <vt:lpstr>2. Opgenomen in regeerakkoord, beheersovereenkomst en EU kader</vt:lpstr>
      <vt:lpstr>2. Opgenomen in regeerakkoord, beheersovereenkomst en EU kader</vt:lpstr>
      <vt:lpstr>3. Plan emissievrij openbaar vervoer tegen 2035</vt:lpstr>
      <vt:lpstr>4. Evolutie emissievrij openbaar vervoer bij exploitanten</vt:lpstr>
      <vt:lpstr>5. Bewezen technologie</vt:lpstr>
      <vt:lpstr>6. Vervanging van verouderde vloot</vt:lpstr>
      <vt:lpstr>7. Ervaring opdoen als voorbereiding op de toekomst</vt:lpstr>
      <vt:lpstr>Hoe voorbereiden op deze transitie? </vt:lpstr>
      <vt:lpstr>PowerPoint-presentatie</vt:lpstr>
      <vt:lpstr>Vragen?</vt:lpstr>
      <vt:lpstr>Agenda</vt:lpstr>
      <vt:lpstr>PowerPoint-presentatie</vt:lpstr>
      <vt:lpstr>Waarom e-hybrides een cruciale overgangstechnologie zijn voor De Lijn</vt:lpstr>
      <vt:lpstr>Technologie is voldoende ontwikkeld om nu in te stappen</vt:lpstr>
    </vt:vector>
  </TitlesOfParts>
  <Company>De Lijn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Elisa Persoone</dc:creator>
  <cp:keywords>powerpoint; Huisstijl</cp:keywords>
  <cp:lastModifiedBy>Geert Hoorens - BAAV</cp:lastModifiedBy>
  <cp:revision>58</cp:revision>
  <dcterms:created xsi:type="dcterms:W3CDTF">2019-02-28T07:48:59Z</dcterms:created>
  <dcterms:modified xsi:type="dcterms:W3CDTF">2021-04-29T09:26:15Z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1974;#powerpoint|eb916ffe-2486-4da2-9533-c2a35bc9d1d7;#30;#Huisstijl|e37c85ec-66f9-4735-bbf9-13de3b27ff41</vt:lpwstr>
  </property>
  <property fmtid="{D5CDD505-2E9C-101B-9397-08002B2CF9AE}" pid="3" name="Thema0">
    <vt:lpwstr>39;#Marketing ＆ Communicatie|3cdb28f6-1bdb-4519-903c-d7656b3b715f</vt:lpwstr>
  </property>
  <property fmtid="{D5CDD505-2E9C-101B-9397-08002B2CF9AE}" pid="4" name="Document type">
    <vt:lpwstr>11;#Tools|5437bbc6-03dc-4db1-8859-5073bbb102f5</vt:lpwstr>
  </property>
  <property fmtid="{D5CDD505-2E9C-101B-9397-08002B2CF9AE}" pid="5" name="ContentTypeId">
    <vt:lpwstr>0x01010007AF5CD994F05D449A90B53EE7D92A87</vt:lpwstr>
  </property>
  <property fmtid="{D5CDD505-2E9C-101B-9397-08002B2CF9AE}" pid="6" name="Entiteit0">
    <vt:lpwstr>3906;#Gemeenschappelijk|a2d65e4f-7d47-45cb-be13-7217c402833e</vt:lpwstr>
  </property>
  <property fmtid="{D5CDD505-2E9C-101B-9397-08002B2CF9AE}" pid="7" name="_dlc_DocIdItemGuid">
    <vt:lpwstr>88293e5f-36d6-4af3-b094-d8aba18342c3</vt:lpwstr>
  </property>
</Properties>
</file>